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341" r:id="rId2"/>
    <p:sldId id="258" r:id="rId3"/>
    <p:sldId id="260" r:id="rId4"/>
    <p:sldId id="261" r:id="rId5"/>
    <p:sldId id="312" r:id="rId6"/>
    <p:sldId id="313" r:id="rId7"/>
    <p:sldId id="314" r:id="rId8"/>
    <p:sldId id="315" r:id="rId9"/>
    <p:sldId id="317" r:id="rId10"/>
    <p:sldId id="316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8" r:id="rId28"/>
    <p:sldId id="339" r:id="rId29"/>
    <p:sldId id="340" r:id="rId30"/>
    <p:sldId id="334" r:id="rId31"/>
    <p:sldId id="335" r:id="rId32"/>
    <p:sldId id="337" r:id="rId33"/>
    <p:sldId id="336" r:id="rId34"/>
    <p:sldId id="290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M Sans" panose="020B0604020202020204" charset="0"/>
      <p:regular r:id="rId41"/>
      <p:bold r:id="rId42"/>
      <p:italic r:id="rId43"/>
      <p:boldItalic r:id="rId44"/>
    </p:embeddedFont>
    <p:embeddedFont>
      <p:font typeface="Lato" panose="020B0604020202020204" charset="0"/>
      <p:regular r:id="rId45"/>
      <p:bold r:id="rId46"/>
      <p:italic r:id="rId47"/>
      <p:boldItalic r:id="rId48"/>
    </p:embeddedFont>
    <p:embeddedFont>
      <p:font typeface="Lexend" panose="020B0604020202020204" charset="0"/>
      <p:regular r:id="rId49"/>
      <p:bold r:id="rId50"/>
    </p:embeddedFont>
    <p:embeddedFont>
      <p:font typeface="Poppins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51278-3C63-4DAA-8C25-2D777E7BC12A}">
  <a:tblStyle styleId="{E6451278-3C63-4DAA-8C25-2D777E7BC1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42A9E8-4401-4CAE-A185-311720BBFD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c6bf594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c6bf594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7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48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9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91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5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506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2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17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50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6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2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c6bf594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c6bf594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711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28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289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70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93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953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16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807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2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18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56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457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23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a1f5447211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a1f5447211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60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2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95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06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1f54472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1f54472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15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494600" y="2115425"/>
            <a:ext cx="44967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494600" y="3777575"/>
            <a:ext cx="4496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3112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720000" y="227694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"/>
          </p:nvPr>
        </p:nvSpPr>
        <p:spPr>
          <a:xfrm>
            <a:off x="3419271" y="227694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720000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3419271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6118549" y="227694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6"/>
          </p:nvPr>
        </p:nvSpPr>
        <p:spPr>
          <a:xfrm>
            <a:off x="6118549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051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30051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2513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0051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6"/>
          </p:nvPr>
        </p:nvSpPr>
        <p:spPr>
          <a:xfrm>
            <a:off x="720000" y="17921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7"/>
          </p:nvPr>
        </p:nvSpPr>
        <p:spPr>
          <a:xfrm>
            <a:off x="3419271" y="17921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8"/>
          </p:nvPr>
        </p:nvSpPr>
        <p:spPr>
          <a:xfrm>
            <a:off x="6118549" y="17921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9"/>
          </p:nvPr>
        </p:nvSpPr>
        <p:spPr>
          <a:xfrm>
            <a:off x="720000" y="354598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0"/>
          </p:nvPr>
        </p:nvSpPr>
        <p:spPr>
          <a:xfrm>
            <a:off x="3419271" y="354598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21"/>
          </p:nvPr>
        </p:nvSpPr>
        <p:spPr>
          <a:xfrm>
            <a:off x="6118549" y="354598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8848250" y="0"/>
            <a:ext cx="29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8" name="Google Shape;128;p13"/>
          <p:cNvGrpSpPr/>
          <p:nvPr/>
        </p:nvGrpSpPr>
        <p:grpSpPr>
          <a:xfrm>
            <a:off x="8430771" y="545034"/>
            <a:ext cx="593845" cy="593083"/>
            <a:chOff x="1857596" y="1048884"/>
            <a:chExt cx="593845" cy="593083"/>
          </a:xfrm>
        </p:grpSpPr>
        <p:sp>
          <p:nvSpPr>
            <p:cNvPr id="129" name="Google Shape;129;p13"/>
            <p:cNvSpPr/>
            <p:nvPr/>
          </p:nvSpPr>
          <p:spPr>
            <a:xfrm>
              <a:off x="1857596" y="1048884"/>
              <a:ext cx="593845" cy="593083"/>
            </a:xfrm>
            <a:custGeom>
              <a:avLst/>
              <a:gdLst/>
              <a:ahLst/>
              <a:cxnLst/>
              <a:rect l="l" t="t" r="r" b="b"/>
              <a:pathLst>
                <a:path w="515" h="514" extrusionOk="0">
                  <a:moveTo>
                    <a:pt x="515" y="466"/>
                  </a:moveTo>
                  <a:cubicBezTo>
                    <a:pt x="515" y="493"/>
                    <a:pt x="494" y="514"/>
                    <a:pt x="467" y="514"/>
                  </a:cubicBezTo>
                  <a:cubicBezTo>
                    <a:pt x="48" y="514"/>
                    <a:pt x="48" y="514"/>
                    <a:pt x="48" y="514"/>
                  </a:cubicBezTo>
                  <a:cubicBezTo>
                    <a:pt x="22" y="514"/>
                    <a:pt x="0" y="493"/>
                    <a:pt x="0" y="46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94" y="0"/>
                    <a:pt x="515" y="21"/>
                    <a:pt x="515" y="48"/>
                  </a:cubicBezTo>
                  <a:lnTo>
                    <a:pt x="515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2082307" y="1090546"/>
              <a:ext cx="144454" cy="509744"/>
              <a:chOff x="8686801" y="4510088"/>
              <a:chExt cx="579438" cy="20447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8845551" y="4810125"/>
                <a:ext cx="57300" cy="158700"/>
              </a:xfrm>
              <a:prstGeom prst="rect">
                <a:avLst/>
              </a:prstGeom>
              <a:solidFill>
                <a:srgbClr val="F4F0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8845551" y="5013325"/>
                <a:ext cx="57300" cy="157200"/>
              </a:xfrm>
              <a:prstGeom prst="rect">
                <a:avLst/>
              </a:prstGeom>
              <a:solidFill>
                <a:srgbClr val="F4F0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8686801" y="4510088"/>
                <a:ext cx="579438" cy="20447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2" extrusionOk="0">
                    <a:moveTo>
                      <a:pt x="174" y="624"/>
                    </a:moveTo>
                    <a:cubicBezTo>
                      <a:pt x="174" y="54"/>
                      <a:pt x="174" y="54"/>
                      <a:pt x="174" y="54"/>
                    </a:cubicBezTo>
                    <a:cubicBezTo>
                      <a:pt x="174" y="24"/>
                      <a:pt x="150" y="0"/>
                      <a:pt x="120" y="0"/>
                    </a:cubicBezTo>
                    <a:cubicBezTo>
                      <a:pt x="90" y="0"/>
                      <a:pt x="66" y="24"/>
                      <a:pt x="66" y="54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90" y="106"/>
                      <a:pt x="90" y="106"/>
                      <a:pt x="90" y="106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0" y="46"/>
                      <a:pt x="103" y="32"/>
                      <a:pt x="120" y="32"/>
                    </a:cubicBezTo>
                    <a:cubicBezTo>
                      <a:pt x="137" y="32"/>
                      <a:pt x="150" y="46"/>
                      <a:pt x="150" y="62"/>
                    </a:cubicBezTo>
                    <a:cubicBezTo>
                      <a:pt x="150" y="649"/>
                      <a:pt x="150" y="649"/>
                      <a:pt x="150" y="649"/>
                    </a:cubicBezTo>
                    <a:cubicBezTo>
                      <a:pt x="151" y="650"/>
                      <a:pt x="153" y="650"/>
                      <a:pt x="154" y="651"/>
                    </a:cubicBezTo>
                    <a:cubicBezTo>
                      <a:pt x="187" y="664"/>
                      <a:pt x="210" y="696"/>
                      <a:pt x="210" y="734"/>
                    </a:cubicBezTo>
                    <a:cubicBezTo>
                      <a:pt x="210" y="783"/>
                      <a:pt x="170" y="823"/>
                      <a:pt x="121" y="823"/>
                    </a:cubicBezTo>
                    <a:cubicBezTo>
                      <a:pt x="71" y="823"/>
                      <a:pt x="32" y="783"/>
                      <a:pt x="32" y="734"/>
                    </a:cubicBezTo>
                    <a:cubicBezTo>
                      <a:pt x="32" y="697"/>
                      <a:pt x="53" y="666"/>
                      <a:pt x="84" y="652"/>
                    </a:cubicBezTo>
                    <a:cubicBezTo>
                      <a:pt x="86" y="651"/>
                      <a:pt x="88" y="650"/>
                      <a:pt x="90" y="649"/>
                    </a:cubicBezTo>
                    <a:cubicBezTo>
                      <a:pt x="90" y="549"/>
                      <a:pt x="90" y="549"/>
                      <a:pt x="90" y="549"/>
                    </a:cubicBezTo>
                    <a:cubicBezTo>
                      <a:pt x="66" y="549"/>
                      <a:pt x="66" y="549"/>
                      <a:pt x="66" y="549"/>
                    </a:cubicBezTo>
                    <a:cubicBezTo>
                      <a:pt x="66" y="624"/>
                      <a:pt x="66" y="624"/>
                      <a:pt x="66" y="624"/>
                    </a:cubicBezTo>
                    <a:cubicBezTo>
                      <a:pt x="27" y="644"/>
                      <a:pt x="0" y="685"/>
                      <a:pt x="0" y="732"/>
                    </a:cubicBezTo>
                    <a:cubicBezTo>
                      <a:pt x="0" y="798"/>
                      <a:pt x="54" y="852"/>
                      <a:pt x="120" y="852"/>
                    </a:cubicBezTo>
                    <a:cubicBezTo>
                      <a:pt x="187" y="852"/>
                      <a:pt x="241" y="798"/>
                      <a:pt x="241" y="732"/>
                    </a:cubicBezTo>
                    <a:cubicBezTo>
                      <a:pt x="241" y="685"/>
                      <a:pt x="214" y="644"/>
                      <a:pt x="174" y="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8845551" y="5419725"/>
                <a:ext cx="57300" cy="158700"/>
              </a:xfrm>
              <a:prstGeom prst="rect">
                <a:avLst/>
              </a:prstGeom>
              <a:solidFill>
                <a:srgbClr val="F4F0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8845551" y="5624513"/>
                <a:ext cx="57300" cy="155700"/>
              </a:xfrm>
              <a:prstGeom prst="rect">
                <a:avLst/>
              </a:prstGeom>
              <a:solidFill>
                <a:srgbClr val="F4F0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8845551" y="5218113"/>
                <a:ext cx="57300" cy="155700"/>
              </a:xfrm>
              <a:prstGeom prst="rect">
                <a:avLst/>
              </a:prstGeom>
              <a:solidFill>
                <a:srgbClr val="F4F0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8764588" y="4586288"/>
                <a:ext cx="427038" cy="19002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91" extrusionOk="0">
                    <a:moveTo>
                      <a:pt x="88" y="84"/>
                    </a:moveTo>
                    <a:cubicBezTo>
                      <a:pt x="88" y="89"/>
                      <a:pt x="84" y="93"/>
                      <a:pt x="7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159"/>
                      <a:pt x="58" y="159"/>
                      <a:pt x="58" y="159"/>
                    </a:cubicBezTo>
                    <a:cubicBezTo>
                      <a:pt x="78" y="159"/>
                      <a:pt x="78" y="159"/>
                      <a:pt x="78" y="159"/>
                    </a:cubicBezTo>
                    <a:cubicBezTo>
                      <a:pt x="84" y="159"/>
                      <a:pt x="88" y="163"/>
                      <a:pt x="88" y="168"/>
                    </a:cubicBezTo>
                    <a:cubicBezTo>
                      <a:pt x="88" y="174"/>
                      <a:pt x="84" y="178"/>
                      <a:pt x="78" y="178"/>
                    </a:cubicBezTo>
                    <a:cubicBezTo>
                      <a:pt x="58" y="178"/>
                      <a:pt x="58" y="178"/>
                      <a:pt x="58" y="178"/>
                    </a:cubicBezTo>
                    <a:cubicBezTo>
                      <a:pt x="58" y="243"/>
                      <a:pt x="58" y="243"/>
                      <a:pt x="58" y="243"/>
                    </a:cubicBezTo>
                    <a:cubicBezTo>
                      <a:pt x="78" y="243"/>
                      <a:pt x="78" y="243"/>
                      <a:pt x="78" y="243"/>
                    </a:cubicBezTo>
                    <a:cubicBezTo>
                      <a:pt x="84" y="243"/>
                      <a:pt x="88" y="248"/>
                      <a:pt x="88" y="253"/>
                    </a:cubicBezTo>
                    <a:cubicBezTo>
                      <a:pt x="88" y="258"/>
                      <a:pt x="84" y="263"/>
                      <a:pt x="78" y="263"/>
                    </a:cubicBezTo>
                    <a:cubicBezTo>
                      <a:pt x="58" y="263"/>
                      <a:pt x="58" y="263"/>
                      <a:pt x="58" y="263"/>
                    </a:cubicBezTo>
                    <a:cubicBezTo>
                      <a:pt x="58" y="328"/>
                      <a:pt x="58" y="328"/>
                      <a:pt x="58" y="328"/>
                    </a:cubicBezTo>
                    <a:cubicBezTo>
                      <a:pt x="78" y="328"/>
                      <a:pt x="78" y="328"/>
                      <a:pt x="78" y="328"/>
                    </a:cubicBezTo>
                    <a:cubicBezTo>
                      <a:pt x="84" y="328"/>
                      <a:pt x="88" y="332"/>
                      <a:pt x="88" y="338"/>
                    </a:cubicBezTo>
                    <a:cubicBezTo>
                      <a:pt x="88" y="343"/>
                      <a:pt x="84" y="347"/>
                      <a:pt x="78" y="347"/>
                    </a:cubicBezTo>
                    <a:cubicBezTo>
                      <a:pt x="58" y="347"/>
                      <a:pt x="58" y="347"/>
                      <a:pt x="58" y="347"/>
                    </a:cubicBezTo>
                    <a:cubicBezTo>
                      <a:pt x="58" y="413"/>
                      <a:pt x="58" y="413"/>
                      <a:pt x="58" y="413"/>
                    </a:cubicBezTo>
                    <a:cubicBezTo>
                      <a:pt x="78" y="413"/>
                      <a:pt x="78" y="413"/>
                      <a:pt x="78" y="413"/>
                    </a:cubicBezTo>
                    <a:cubicBezTo>
                      <a:pt x="84" y="413"/>
                      <a:pt x="88" y="417"/>
                      <a:pt x="88" y="422"/>
                    </a:cubicBezTo>
                    <a:cubicBezTo>
                      <a:pt x="88" y="428"/>
                      <a:pt x="84" y="432"/>
                      <a:pt x="78" y="432"/>
                    </a:cubicBezTo>
                    <a:cubicBezTo>
                      <a:pt x="58" y="432"/>
                      <a:pt x="58" y="432"/>
                      <a:pt x="58" y="432"/>
                    </a:cubicBezTo>
                    <a:cubicBezTo>
                      <a:pt x="58" y="497"/>
                      <a:pt x="58" y="497"/>
                      <a:pt x="58" y="497"/>
                    </a:cubicBezTo>
                    <a:cubicBezTo>
                      <a:pt x="78" y="497"/>
                      <a:pt x="78" y="497"/>
                      <a:pt x="78" y="497"/>
                    </a:cubicBezTo>
                    <a:cubicBezTo>
                      <a:pt x="84" y="497"/>
                      <a:pt x="88" y="502"/>
                      <a:pt x="88" y="507"/>
                    </a:cubicBezTo>
                    <a:cubicBezTo>
                      <a:pt x="88" y="512"/>
                      <a:pt x="84" y="517"/>
                      <a:pt x="78" y="517"/>
                    </a:cubicBezTo>
                    <a:cubicBezTo>
                      <a:pt x="58" y="517"/>
                      <a:pt x="58" y="517"/>
                      <a:pt x="58" y="517"/>
                    </a:cubicBezTo>
                    <a:cubicBezTo>
                      <a:pt x="58" y="617"/>
                      <a:pt x="58" y="617"/>
                      <a:pt x="58" y="617"/>
                    </a:cubicBezTo>
                    <a:cubicBezTo>
                      <a:pt x="56" y="618"/>
                      <a:pt x="54" y="619"/>
                      <a:pt x="52" y="620"/>
                    </a:cubicBezTo>
                    <a:cubicBezTo>
                      <a:pt x="21" y="634"/>
                      <a:pt x="0" y="665"/>
                      <a:pt x="0" y="702"/>
                    </a:cubicBezTo>
                    <a:cubicBezTo>
                      <a:pt x="0" y="751"/>
                      <a:pt x="39" y="791"/>
                      <a:pt x="89" y="791"/>
                    </a:cubicBezTo>
                    <a:cubicBezTo>
                      <a:pt x="138" y="791"/>
                      <a:pt x="178" y="751"/>
                      <a:pt x="178" y="702"/>
                    </a:cubicBezTo>
                    <a:cubicBezTo>
                      <a:pt x="178" y="664"/>
                      <a:pt x="155" y="632"/>
                      <a:pt x="122" y="619"/>
                    </a:cubicBezTo>
                    <a:cubicBezTo>
                      <a:pt x="121" y="618"/>
                      <a:pt x="119" y="618"/>
                      <a:pt x="118" y="617"/>
                    </a:cubicBezTo>
                    <a:cubicBezTo>
                      <a:pt x="118" y="30"/>
                      <a:pt x="118" y="30"/>
                      <a:pt x="118" y="30"/>
                    </a:cubicBezTo>
                    <a:cubicBezTo>
                      <a:pt x="118" y="14"/>
                      <a:pt x="105" y="0"/>
                      <a:pt x="88" y="0"/>
                    </a:cubicBezTo>
                    <a:cubicBezTo>
                      <a:pt x="71" y="0"/>
                      <a:pt x="58" y="14"/>
                      <a:pt x="58" y="30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84" y="74"/>
                      <a:pt x="88" y="78"/>
                      <a:pt x="88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8843963" y="4764088"/>
                <a:ext cx="131763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" extrusionOk="0">
                    <a:moveTo>
                      <a:pt x="45" y="19"/>
                    </a:moveTo>
                    <a:cubicBezTo>
                      <a:pt x="51" y="19"/>
                      <a:pt x="55" y="15"/>
                      <a:pt x="55" y="10"/>
                    </a:cubicBezTo>
                    <a:cubicBezTo>
                      <a:pt x="55" y="4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8843963" y="4968875"/>
                <a:ext cx="1317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" extrusionOk="0">
                    <a:moveTo>
                      <a:pt x="45" y="19"/>
                    </a:moveTo>
                    <a:cubicBezTo>
                      <a:pt x="51" y="19"/>
                      <a:pt x="55" y="15"/>
                      <a:pt x="55" y="9"/>
                    </a:cubicBezTo>
                    <a:cubicBezTo>
                      <a:pt x="55" y="4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8843963" y="5170488"/>
                <a:ext cx="13176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20" extrusionOk="0">
                    <a:moveTo>
                      <a:pt x="45" y="20"/>
                    </a:moveTo>
                    <a:cubicBezTo>
                      <a:pt x="51" y="20"/>
                      <a:pt x="55" y="15"/>
                      <a:pt x="55" y="10"/>
                    </a:cubicBezTo>
                    <a:cubicBezTo>
                      <a:pt x="55" y="5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5" y="20"/>
                      <a:pt x="25" y="20"/>
                      <a:pt x="25" y="20"/>
                    </a:cubicBezTo>
                    <a:lnTo>
                      <a:pt x="45" y="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8843963" y="5373688"/>
                <a:ext cx="131763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" extrusionOk="0">
                    <a:moveTo>
                      <a:pt x="45" y="19"/>
                    </a:moveTo>
                    <a:cubicBezTo>
                      <a:pt x="51" y="19"/>
                      <a:pt x="55" y="15"/>
                      <a:pt x="55" y="10"/>
                    </a:cubicBezTo>
                    <a:cubicBezTo>
                      <a:pt x="55" y="4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8843963" y="5578475"/>
                <a:ext cx="131763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19" extrusionOk="0">
                    <a:moveTo>
                      <a:pt x="45" y="19"/>
                    </a:moveTo>
                    <a:cubicBezTo>
                      <a:pt x="51" y="19"/>
                      <a:pt x="55" y="15"/>
                      <a:pt x="55" y="9"/>
                    </a:cubicBezTo>
                    <a:cubicBezTo>
                      <a:pt x="55" y="4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8843963" y="5780088"/>
                <a:ext cx="13176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55" h="20" extrusionOk="0">
                    <a:moveTo>
                      <a:pt x="45" y="20"/>
                    </a:moveTo>
                    <a:cubicBezTo>
                      <a:pt x="51" y="20"/>
                      <a:pt x="55" y="15"/>
                      <a:pt x="55" y="10"/>
                    </a:cubicBezTo>
                    <a:cubicBezTo>
                      <a:pt x="55" y="5"/>
                      <a:pt x="51" y="0"/>
                      <a:pt x="4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5" y="20"/>
                      <a:pt x="25" y="20"/>
                      <a:pt x="25" y="20"/>
                    </a:cubicBezTo>
                    <a:lnTo>
                      <a:pt x="45" y="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4832075" y="2089425"/>
            <a:ext cx="35073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1057900" y="2089425"/>
            <a:ext cx="35073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8848250" y="0"/>
            <a:ext cx="29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9" name="Google Shape;179;p19"/>
          <p:cNvGrpSpPr/>
          <p:nvPr/>
        </p:nvGrpSpPr>
        <p:grpSpPr>
          <a:xfrm>
            <a:off x="8430781" y="544656"/>
            <a:ext cx="593845" cy="593845"/>
            <a:chOff x="8430781" y="544656"/>
            <a:chExt cx="593845" cy="593845"/>
          </a:xfrm>
        </p:grpSpPr>
        <p:sp>
          <p:nvSpPr>
            <p:cNvPr id="180" name="Google Shape;180;p19"/>
            <p:cNvSpPr/>
            <p:nvPr/>
          </p:nvSpPr>
          <p:spPr>
            <a:xfrm>
              <a:off x="8430781" y="544656"/>
              <a:ext cx="593845" cy="59384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515" y="467"/>
                  </a:moveTo>
                  <a:cubicBezTo>
                    <a:pt x="515" y="494"/>
                    <a:pt x="493" y="515"/>
                    <a:pt x="467" y="515"/>
                  </a:cubicBezTo>
                  <a:cubicBezTo>
                    <a:pt x="48" y="515"/>
                    <a:pt x="48" y="515"/>
                    <a:pt x="48" y="515"/>
                  </a:cubicBezTo>
                  <a:cubicBezTo>
                    <a:pt x="22" y="515"/>
                    <a:pt x="0" y="494"/>
                    <a:pt x="0" y="46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93" y="0"/>
                    <a:pt x="515" y="22"/>
                    <a:pt x="515" y="48"/>
                  </a:cubicBezTo>
                  <a:lnTo>
                    <a:pt x="515" y="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" name="Google Shape;181;p19"/>
            <p:cNvGrpSpPr/>
            <p:nvPr/>
          </p:nvGrpSpPr>
          <p:grpSpPr>
            <a:xfrm>
              <a:off x="8617068" y="580830"/>
              <a:ext cx="221246" cy="521479"/>
              <a:chOff x="7131051" y="1717675"/>
              <a:chExt cx="849312" cy="2001838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7299326" y="2444750"/>
                <a:ext cx="515938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7" extrusionOk="0">
                    <a:moveTo>
                      <a:pt x="0" y="37"/>
                    </a:moveTo>
                    <a:cubicBezTo>
                      <a:pt x="2" y="37"/>
                      <a:pt x="3" y="37"/>
                      <a:pt x="4" y="37"/>
                    </a:cubicBezTo>
                    <a:cubicBezTo>
                      <a:pt x="215" y="37"/>
                      <a:pt x="215" y="37"/>
                      <a:pt x="215" y="37"/>
                    </a:cubicBezTo>
                    <a:cubicBezTo>
                      <a:pt x="207" y="24"/>
                      <a:pt x="198" y="11"/>
                      <a:pt x="18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7" y="11"/>
                      <a:pt x="8" y="23"/>
                      <a:pt x="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7296151" y="2895600"/>
                <a:ext cx="522288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37" extrusionOk="0">
                    <a:moveTo>
                      <a:pt x="0" y="0"/>
                    </a:moveTo>
                    <a:cubicBezTo>
                      <a:pt x="7" y="13"/>
                      <a:pt x="17" y="26"/>
                      <a:pt x="28" y="37"/>
                    </a:cubicBezTo>
                    <a:cubicBezTo>
                      <a:pt x="189" y="37"/>
                      <a:pt x="189" y="37"/>
                      <a:pt x="189" y="37"/>
                    </a:cubicBezTo>
                    <a:cubicBezTo>
                      <a:pt x="200" y="26"/>
                      <a:pt x="209" y="13"/>
                      <a:pt x="217" y="0"/>
                    </a:cubicBezTo>
                    <a:cubicBezTo>
                      <a:pt x="216" y="0"/>
                      <a:pt x="215" y="0"/>
                      <a:pt x="21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7248526" y="2668588"/>
                <a:ext cx="617538" cy="8413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35" extrusionOk="0">
                    <a:moveTo>
                      <a:pt x="0" y="19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6"/>
                      <a:pt x="1" y="31"/>
                      <a:pt x="1" y="35"/>
                    </a:cubicBezTo>
                    <a:cubicBezTo>
                      <a:pt x="256" y="35"/>
                      <a:pt x="256" y="35"/>
                      <a:pt x="256" y="35"/>
                    </a:cubicBezTo>
                    <a:cubicBezTo>
                      <a:pt x="256" y="31"/>
                      <a:pt x="257" y="26"/>
                      <a:pt x="257" y="22"/>
                    </a:cubicBezTo>
                    <a:cubicBezTo>
                      <a:pt x="257" y="19"/>
                      <a:pt x="257" y="19"/>
                      <a:pt x="257" y="19"/>
                    </a:cubicBezTo>
                    <a:cubicBezTo>
                      <a:pt x="257" y="12"/>
                      <a:pt x="256" y="6"/>
                      <a:pt x="25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6"/>
                      <a:pt x="0" y="13"/>
                      <a:pt x="0" y="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7131051" y="1717675"/>
                <a:ext cx="849312" cy="2001838"/>
              </a:xfrm>
              <a:custGeom>
                <a:avLst/>
                <a:gdLst/>
                <a:ahLst/>
                <a:cxnLst/>
                <a:rect l="l" t="t" r="r" b="b"/>
                <a:pathLst>
                  <a:path w="354" h="834" extrusionOk="0">
                    <a:moveTo>
                      <a:pt x="226" y="605"/>
                    </a:moveTo>
                    <a:cubicBezTo>
                      <a:pt x="304" y="566"/>
                      <a:pt x="353" y="496"/>
                      <a:pt x="354" y="418"/>
                    </a:cubicBezTo>
                    <a:cubicBezTo>
                      <a:pt x="354" y="414"/>
                      <a:pt x="354" y="414"/>
                      <a:pt x="354" y="414"/>
                    </a:cubicBezTo>
                    <a:cubicBezTo>
                      <a:pt x="353" y="336"/>
                      <a:pt x="304" y="267"/>
                      <a:pt x="226" y="228"/>
                    </a:cubicBezTo>
                    <a:cubicBezTo>
                      <a:pt x="256" y="208"/>
                      <a:pt x="280" y="183"/>
                      <a:pt x="297" y="152"/>
                    </a:cubicBezTo>
                    <a:cubicBezTo>
                      <a:pt x="320" y="112"/>
                      <a:pt x="328" y="64"/>
                      <a:pt x="320" y="19"/>
                    </a:cubicBezTo>
                    <a:cubicBezTo>
                      <a:pt x="318" y="8"/>
                      <a:pt x="304" y="0"/>
                      <a:pt x="289" y="2"/>
                    </a:cubicBezTo>
                    <a:cubicBezTo>
                      <a:pt x="274" y="3"/>
                      <a:pt x="264" y="13"/>
                      <a:pt x="266" y="24"/>
                    </a:cubicBezTo>
                    <a:cubicBezTo>
                      <a:pt x="279" y="97"/>
                      <a:pt x="243" y="168"/>
                      <a:pt x="177" y="205"/>
                    </a:cubicBezTo>
                    <a:cubicBezTo>
                      <a:pt x="111" y="168"/>
                      <a:pt x="75" y="97"/>
                      <a:pt x="88" y="24"/>
                    </a:cubicBezTo>
                    <a:cubicBezTo>
                      <a:pt x="90" y="13"/>
                      <a:pt x="80" y="3"/>
                      <a:pt x="65" y="2"/>
                    </a:cubicBezTo>
                    <a:cubicBezTo>
                      <a:pt x="50" y="0"/>
                      <a:pt x="37" y="8"/>
                      <a:pt x="35" y="19"/>
                    </a:cubicBezTo>
                    <a:cubicBezTo>
                      <a:pt x="26" y="64"/>
                      <a:pt x="34" y="112"/>
                      <a:pt x="57" y="152"/>
                    </a:cubicBezTo>
                    <a:cubicBezTo>
                      <a:pt x="74" y="183"/>
                      <a:pt x="99" y="208"/>
                      <a:pt x="129" y="228"/>
                    </a:cubicBezTo>
                    <a:cubicBezTo>
                      <a:pt x="50" y="267"/>
                      <a:pt x="2" y="336"/>
                      <a:pt x="0" y="415"/>
                    </a:cubicBezTo>
                    <a:cubicBezTo>
                      <a:pt x="0" y="418"/>
                      <a:pt x="0" y="418"/>
                      <a:pt x="0" y="418"/>
                    </a:cubicBezTo>
                    <a:cubicBezTo>
                      <a:pt x="2" y="496"/>
                      <a:pt x="50" y="566"/>
                      <a:pt x="129" y="605"/>
                    </a:cubicBezTo>
                    <a:cubicBezTo>
                      <a:pt x="98" y="625"/>
                      <a:pt x="74" y="651"/>
                      <a:pt x="57" y="682"/>
                    </a:cubicBezTo>
                    <a:cubicBezTo>
                      <a:pt x="34" y="723"/>
                      <a:pt x="26" y="771"/>
                      <a:pt x="35" y="817"/>
                    </a:cubicBezTo>
                    <a:cubicBezTo>
                      <a:pt x="37" y="827"/>
                      <a:pt x="49" y="834"/>
                      <a:pt x="62" y="834"/>
                    </a:cubicBezTo>
                    <a:cubicBezTo>
                      <a:pt x="63" y="834"/>
                      <a:pt x="65" y="834"/>
                      <a:pt x="66" y="834"/>
                    </a:cubicBezTo>
                    <a:cubicBezTo>
                      <a:pt x="81" y="832"/>
                      <a:pt x="91" y="822"/>
                      <a:pt x="89" y="811"/>
                    </a:cubicBezTo>
                    <a:cubicBezTo>
                      <a:pt x="74" y="738"/>
                      <a:pt x="110" y="666"/>
                      <a:pt x="177" y="627"/>
                    </a:cubicBezTo>
                    <a:cubicBezTo>
                      <a:pt x="245" y="666"/>
                      <a:pt x="280" y="738"/>
                      <a:pt x="265" y="811"/>
                    </a:cubicBezTo>
                    <a:cubicBezTo>
                      <a:pt x="263" y="822"/>
                      <a:pt x="273" y="832"/>
                      <a:pt x="288" y="834"/>
                    </a:cubicBezTo>
                    <a:cubicBezTo>
                      <a:pt x="290" y="834"/>
                      <a:pt x="291" y="834"/>
                      <a:pt x="292" y="834"/>
                    </a:cubicBezTo>
                    <a:cubicBezTo>
                      <a:pt x="305" y="834"/>
                      <a:pt x="317" y="827"/>
                      <a:pt x="319" y="817"/>
                    </a:cubicBezTo>
                    <a:cubicBezTo>
                      <a:pt x="328" y="771"/>
                      <a:pt x="321" y="723"/>
                      <a:pt x="298" y="682"/>
                    </a:cubicBezTo>
                    <a:cubicBezTo>
                      <a:pt x="281" y="651"/>
                      <a:pt x="256" y="625"/>
                      <a:pt x="226" y="605"/>
                    </a:cubicBezTo>
                    <a:close/>
                    <a:moveTo>
                      <a:pt x="176" y="579"/>
                    </a:moveTo>
                    <a:cubicBezTo>
                      <a:pt x="146" y="567"/>
                      <a:pt x="120" y="550"/>
                      <a:pt x="100" y="528"/>
                    </a:cubicBezTo>
                    <a:cubicBezTo>
                      <a:pt x="89" y="517"/>
                      <a:pt x="81" y="504"/>
                      <a:pt x="74" y="491"/>
                    </a:cubicBezTo>
                    <a:cubicBezTo>
                      <a:pt x="64" y="472"/>
                      <a:pt x="57" y="452"/>
                      <a:pt x="55" y="431"/>
                    </a:cubicBezTo>
                    <a:cubicBezTo>
                      <a:pt x="55" y="427"/>
                      <a:pt x="55" y="422"/>
                      <a:pt x="55" y="418"/>
                    </a:cubicBezTo>
                    <a:cubicBezTo>
                      <a:pt x="55" y="415"/>
                      <a:pt x="55" y="415"/>
                      <a:pt x="55" y="415"/>
                    </a:cubicBezTo>
                    <a:cubicBezTo>
                      <a:pt x="55" y="409"/>
                      <a:pt x="55" y="402"/>
                      <a:pt x="56" y="396"/>
                    </a:cubicBezTo>
                    <a:cubicBezTo>
                      <a:pt x="59" y="376"/>
                      <a:pt x="65" y="357"/>
                      <a:pt x="75" y="340"/>
                    </a:cubicBezTo>
                    <a:cubicBezTo>
                      <a:pt x="82" y="326"/>
                      <a:pt x="91" y="314"/>
                      <a:pt x="102" y="303"/>
                    </a:cubicBezTo>
                    <a:cubicBezTo>
                      <a:pt x="121" y="282"/>
                      <a:pt x="147" y="265"/>
                      <a:pt x="176" y="253"/>
                    </a:cubicBezTo>
                    <a:cubicBezTo>
                      <a:pt x="177" y="253"/>
                      <a:pt x="177" y="253"/>
                      <a:pt x="177" y="253"/>
                    </a:cubicBezTo>
                    <a:cubicBezTo>
                      <a:pt x="177" y="253"/>
                      <a:pt x="178" y="253"/>
                      <a:pt x="178" y="253"/>
                    </a:cubicBezTo>
                    <a:cubicBezTo>
                      <a:pt x="208" y="265"/>
                      <a:pt x="233" y="282"/>
                      <a:pt x="253" y="303"/>
                    </a:cubicBezTo>
                    <a:cubicBezTo>
                      <a:pt x="263" y="314"/>
                      <a:pt x="273" y="327"/>
                      <a:pt x="280" y="340"/>
                    </a:cubicBezTo>
                    <a:cubicBezTo>
                      <a:pt x="289" y="357"/>
                      <a:pt x="296" y="376"/>
                      <a:pt x="298" y="396"/>
                    </a:cubicBezTo>
                    <a:cubicBezTo>
                      <a:pt x="299" y="402"/>
                      <a:pt x="300" y="408"/>
                      <a:pt x="300" y="415"/>
                    </a:cubicBezTo>
                    <a:cubicBezTo>
                      <a:pt x="300" y="418"/>
                      <a:pt x="300" y="418"/>
                      <a:pt x="300" y="418"/>
                    </a:cubicBezTo>
                    <a:cubicBezTo>
                      <a:pt x="300" y="422"/>
                      <a:pt x="299" y="427"/>
                      <a:pt x="299" y="431"/>
                    </a:cubicBezTo>
                    <a:cubicBezTo>
                      <a:pt x="297" y="452"/>
                      <a:pt x="291" y="473"/>
                      <a:pt x="281" y="491"/>
                    </a:cubicBezTo>
                    <a:cubicBezTo>
                      <a:pt x="274" y="504"/>
                      <a:pt x="265" y="517"/>
                      <a:pt x="254" y="528"/>
                    </a:cubicBezTo>
                    <a:cubicBezTo>
                      <a:pt x="234" y="550"/>
                      <a:pt x="208" y="567"/>
                      <a:pt x="178" y="579"/>
                    </a:cubicBezTo>
                    <a:cubicBezTo>
                      <a:pt x="178" y="579"/>
                      <a:pt x="177" y="580"/>
                      <a:pt x="177" y="580"/>
                    </a:cubicBezTo>
                    <a:cubicBezTo>
                      <a:pt x="177" y="580"/>
                      <a:pt x="177" y="579"/>
                      <a:pt x="176" y="5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title"/>
          </p:nvPr>
        </p:nvSpPr>
        <p:spPr>
          <a:xfrm>
            <a:off x="1145838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subTitle" idx="1"/>
          </p:nvPr>
        </p:nvSpPr>
        <p:spPr>
          <a:xfrm>
            <a:off x="1145800" y="1704024"/>
            <a:ext cx="44481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1840500" y="3638750"/>
            <a:ext cx="37533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200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6031500" y="0"/>
            <a:ext cx="3112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8848250" y="0"/>
            <a:ext cx="29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5" name="Google Shape;335;p30"/>
          <p:cNvGrpSpPr/>
          <p:nvPr/>
        </p:nvGrpSpPr>
        <p:grpSpPr>
          <a:xfrm>
            <a:off x="8430804" y="544674"/>
            <a:ext cx="593801" cy="593801"/>
            <a:chOff x="6934201" y="5624513"/>
            <a:chExt cx="1233487" cy="1233487"/>
          </a:xfrm>
        </p:grpSpPr>
        <p:sp>
          <p:nvSpPr>
            <p:cNvPr id="336" name="Google Shape;336;p30"/>
            <p:cNvSpPr/>
            <p:nvPr/>
          </p:nvSpPr>
          <p:spPr>
            <a:xfrm>
              <a:off x="6934201" y="5624513"/>
              <a:ext cx="1233487" cy="1233487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514" y="466"/>
                  </a:moveTo>
                  <a:cubicBezTo>
                    <a:pt x="514" y="493"/>
                    <a:pt x="493" y="514"/>
                    <a:pt x="466" y="514"/>
                  </a:cubicBezTo>
                  <a:cubicBezTo>
                    <a:pt x="48" y="514"/>
                    <a:pt x="48" y="514"/>
                    <a:pt x="48" y="514"/>
                  </a:cubicBezTo>
                  <a:cubicBezTo>
                    <a:pt x="21" y="514"/>
                    <a:pt x="0" y="493"/>
                    <a:pt x="0" y="46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93" y="0"/>
                    <a:pt x="514" y="21"/>
                    <a:pt x="514" y="48"/>
                  </a:cubicBezTo>
                  <a:lnTo>
                    <a:pt x="514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843838" y="6238875"/>
              <a:ext cx="125413" cy="369888"/>
            </a:xfrm>
            <a:custGeom>
              <a:avLst/>
              <a:gdLst/>
              <a:ahLst/>
              <a:cxnLst/>
              <a:rect l="l" t="t" r="r" b="b"/>
              <a:pathLst>
                <a:path w="52" h="154" extrusionOk="0">
                  <a:moveTo>
                    <a:pt x="48" y="5"/>
                  </a:moveTo>
                  <a:cubicBezTo>
                    <a:pt x="46" y="2"/>
                    <a:pt x="42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2"/>
                    <a:pt x="51" y="8"/>
                    <a:pt x="48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378701" y="5880100"/>
              <a:ext cx="488950" cy="473075"/>
            </a:xfrm>
            <a:custGeom>
              <a:avLst/>
              <a:gdLst/>
              <a:ahLst/>
              <a:cxnLst/>
              <a:rect l="l" t="t" r="r" b="b"/>
              <a:pathLst>
                <a:path w="204" h="197" extrusionOk="0">
                  <a:moveTo>
                    <a:pt x="40" y="112"/>
                  </a:moveTo>
                  <a:cubicBezTo>
                    <a:pt x="58" y="132"/>
                    <a:pt x="58" y="132"/>
                    <a:pt x="58" y="132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62" y="132"/>
                    <a:pt x="165" y="134"/>
                    <a:pt x="166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8" y="137"/>
                    <a:pt x="194" y="142"/>
                    <a:pt x="195" y="150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3" y="49"/>
                    <a:pt x="203" y="49"/>
                    <a:pt x="203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64" y="49"/>
                    <a:pt x="155" y="40"/>
                    <a:pt x="155" y="28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9" y="103"/>
                    <a:pt x="36" y="106"/>
                    <a:pt x="40" y="112"/>
                  </a:cubicBezTo>
                  <a:close/>
                  <a:moveTo>
                    <a:pt x="48" y="54"/>
                  </a:moveTo>
                  <a:cubicBezTo>
                    <a:pt x="161" y="54"/>
                    <a:pt x="161" y="54"/>
                    <a:pt x="161" y="54"/>
                  </a:cubicBezTo>
                  <a:cubicBezTo>
                    <a:pt x="166" y="54"/>
                    <a:pt x="169" y="58"/>
                    <a:pt x="169" y="63"/>
                  </a:cubicBezTo>
                  <a:cubicBezTo>
                    <a:pt x="169" y="67"/>
                    <a:pt x="166" y="71"/>
                    <a:pt x="161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3" y="71"/>
                    <a:pt x="40" y="67"/>
                    <a:pt x="40" y="63"/>
                  </a:cubicBezTo>
                  <a:cubicBezTo>
                    <a:pt x="40" y="58"/>
                    <a:pt x="43" y="54"/>
                    <a:pt x="48" y="54"/>
                  </a:cubicBezTo>
                  <a:close/>
                  <a:moveTo>
                    <a:pt x="48" y="94"/>
                  </a:moveTo>
                  <a:cubicBezTo>
                    <a:pt x="161" y="94"/>
                    <a:pt x="161" y="94"/>
                    <a:pt x="161" y="94"/>
                  </a:cubicBezTo>
                  <a:cubicBezTo>
                    <a:pt x="166" y="94"/>
                    <a:pt x="169" y="98"/>
                    <a:pt x="169" y="103"/>
                  </a:cubicBezTo>
                  <a:cubicBezTo>
                    <a:pt x="169" y="107"/>
                    <a:pt x="166" y="111"/>
                    <a:pt x="161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3" y="111"/>
                    <a:pt x="40" y="107"/>
                    <a:pt x="40" y="103"/>
                  </a:cubicBezTo>
                  <a:cubicBezTo>
                    <a:pt x="40" y="98"/>
                    <a:pt x="43" y="94"/>
                    <a:pt x="48" y="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473951" y="6010275"/>
              <a:ext cx="309563" cy="41275"/>
            </a:xfrm>
            <a:custGeom>
              <a:avLst/>
              <a:gdLst/>
              <a:ahLst/>
              <a:cxnLst/>
              <a:rect l="l" t="t" r="r" b="b"/>
              <a:pathLst>
                <a:path w="129" h="17" extrusionOk="0">
                  <a:moveTo>
                    <a:pt x="8" y="17"/>
                  </a:moveTo>
                  <a:cubicBezTo>
                    <a:pt x="121" y="17"/>
                    <a:pt x="121" y="17"/>
                    <a:pt x="121" y="17"/>
                  </a:cubicBezTo>
                  <a:cubicBezTo>
                    <a:pt x="126" y="17"/>
                    <a:pt x="129" y="13"/>
                    <a:pt x="129" y="9"/>
                  </a:cubicBezTo>
                  <a:cubicBezTo>
                    <a:pt x="129" y="4"/>
                    <a:pt x="126" y="0"/>
                    <a:pt x="12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3" y="17"/>
                    <a:pt x="8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473951" y="6107113"/>
              <a:ext cx="309563" cy="39688"/>
            </a:xfrm>
            <a:custGeom>
              <a:avLst/>
              <a:gdLst/>
              <a:ahLst/>
              <a:cxnLst/>
              <a:rect l="l" t="t" r="r" b="b"/>
              <a:pathLst>
                <a:path w="129" h="17" extrusionOk="0">
                  <a:moveTo>
                    <a:pt x="8" y="17"/>
                  </a:moveTo>
                  <a:cubicBezTo>
                    <a:pt x="121" y="17"/>
                    <a:pt x="121" y="17"/>
                    <a:pt x="121" y="17"/>
                  </a:cubicBezTo>
                  <a:cubicBezTo>
                    <a:pt x="126" y="17"/>
                    <a:pt x="129" y="13"/>
                    <a:pt x="129" y="9"/>
                  </a:cubicBezTo>
                  <a:cubicBezTo>
                    <a:pt x="129" y="4"/>
                    <a:pt x="126" y="0"/>
                    <a:pt x="12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3" y="17"/>
                    <a:pt x="8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518401" y="6197600"/>
              <a:ext cx="258763" cy="12700"/>
            </a:xfrm>
            <a:custGeom>
              <a:avLst/>
              <a:gdLst/>
              <a:ahLst/>
              <a:cxnLst/>
              <a:rect l="l" t="t" r="r" b="b"/>
              <a:pathLst>
                <a:path w="108" h="5" extrusionOk="0">
                  <a:moveTo>
                    <a:pt x="1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7" y="2"/>
                    <a:pt x="104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167563" y="6127750"/>
              <a:ext cx="755650" cy="519112"/>
            </a:xfrm>
            <a:custGeom>
              <a:avLst/>
              <a:gdLst/>
              <a:ahLst/>
              <a:cxnLst/>
              <a:rect l="l" t="t" r="r" b="b"/>
              <a:pathLst>
                <a:path w="315" h="216" extrusionOk="0">
                  <a:moveTo>
                    <a:pt x="283" y="47"/>
                  </a:moveTo>
                  <a:cubicBezTo>
                    <a:pt x="282" y="39"/>
                    <a:pt x="276" y="34"/>
                    <a:pt x="269" y="34"/>
                  </a:cubicBezTo>
                  <a:cubicBezTo>
                    <a:pt x="254" y="34"/>
                    <a:pt x="254" y="34"/>
                    <a:pt x="254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4" y="3"/>
                    <a:pt x="117" y="0"/>
                    <a:pt x="11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2"/>
                    <a:pt x="19" y="7"/>
                  </a:cubicBezTo>
                  <a:cubicBezTo>
                    <a:pt x="15" y="11"/>
                    <a:pt x="14" y="17"/>
                    <a:pt x="15" y="2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1" y="34"/>
                    <a:pt x="7" y="36"/>
                    <a:pt x="4" y="39"/>
                  </a:cubicBezTo>
                  <a:cubicBezTo>
                    <a:pt x="1" y="42"/>
                    <a:pt x="0" y="47"/>
                    <a:pt x="1" y="51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3" y="209"/>
                    <a:pt x="42" y="216"/>
                    <a:pt x="51" y="216"/>
                  </a:cubicBezTo>
                  <a:cubicBezTo>
                    <a:pt x="299" y="216"/>
                    <a:pt x="299" y="216"/>
                    <a:pt x="299" y="216"/>
                  </a:cubicBezTo>
                  <a:cubicBezTo>
                    <a:pt x="304" y="216"/>
                    <a:pt x="308" y="214"/>
                    <a:pt x="311" y="211"/>
                  </a:cubicBezTo>
                  <a:cubicBezTo>
                    <a:pt x="313" y="208"/>
                    <a:pt x="315" y="203"/>
                    <a:pt x="314" y="199"/>
                  </a:cubicBezTo>
                  <a:cubicBezTo>
                    <a:pt x="314" y="199"/>
                    <a:pt x="314" y="199"/>
                    <a:pt x="314" y="199"/>
                  </a:cubicBezTo>
                  <a:lnTo>
                    <a:pt x="283" y="47"/>
                  </a:lnTo>
                  <a:close/>
                  <a:moveTo>
                    <a:pt x="211" y="175"/>
                  </a:moveTo>
                  <a:cubicBezTo>
                    <a:pt x="203" y="180"/>
                    <a:pt x="203" y="180"/>
                    <a:pt x="203" y="180"/>
                  </a:cubicBezTo>
                  <a:cubicBezTo>
                    <a:pt x="202" y="181"/>
                    <a:pt x="202" y="181"/>
                    <a:pt x="202" y="181"/>
                  </a:cubicBezTo>
                  <a:cubicBezTo>
                    <a:pt x="196" y="186"/>
                    <a:pt x="186" y="186"/>
                    <a:pt x="181" y="181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3" y="188"/>
                    <a:pt x="124" y="188"/>
                    <a:pt x="117" y="184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3" y="174"/>
                    <a:pt x="102" y="166"/>
                    <a:pt x="107" y="161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06" y="118"/>
                    <a:pt x="104" y="108"/>
                    <a:pt x="111" y="101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6" y="84"/>
                    <a:pt x="138" y="84"/>
                    <a:pt x="146" y="91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1" y="92"/>
                    <a:pt x="181" y="92"/>
                    <a:pt x="181" y="92"/>
                  </a:cubicBezTo>
                  <a:cubicBezTo>
                    <a:pt x="189" y="84"/>
                    <a:pt x="202" y="84"/>
                    <a:pt x="208" y="91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22" y="107"/>
                    <a:pt x="220" y="117"/>
                    <a:pt x="212" y="124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214" y="157"/>
                    <a:pt x="214" y="157"/>
                    <a:pt x="214" y="157"/>
                  </a:cubicBezTo>
                  <a:cubicBezTo>
                    <a:pt x="219" y="162"/>
                    <a:pt x="217" y="170"/>
                    <a:pt x="211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412038" y="6329363"/>
              <a:ext cx="287338" cy="250825"/>
            </a:xfrm>
            <a:custGeom>
              <a:avLst/>
              <a:gdLst/>
              <a:ahLst/>
              <a:cxnLst/>
              <a:rect l="l" t="t" r="r" b="b"/>
              <a:pathLst>
                <a:path w="120" h="104" extrusionOk="0">
                  <a:moveTo>
                    <a:pt x="94" y="53"/>
                  </a:moveTo>
                  <a:cubicBezTo>
                    <a:pt x="110" y="40"/>
                    <a:pt x="110" y="40"/>
                    <a:pt x="110" y="40"/>
                  </a:cubicBezTo>
                  <a:cubicBezTo>
                    <a:pt x="118" y="33"/>
                    <a:pt x="120" y="23"/>
                    <a:pt x="114" y="16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0" y="0"/>
                    <a:pt x="87" y="0"/>
                    <a:pt x="79" y="8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6" y="0"/>
                    <a:pt x="24" y="0"/>
                    <a:pt x="17" y="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" y="24"/>
                    <a:pt x="4" y="34"/>
                    <a:pt x="11" y="4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0" y="82"/>
                    <a:pt x="1" y="90"/>
                    <a:pt x="7" y="95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22" y="104"/>
                    <a:pt x="31" y="104"/>
                    <a:pt x="37" y="10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4" y="102"/>
                    <a:pt x="94" y="102"/>
                    <a:pt x="100" y="97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5" y="86"/>
                    <a:pt x="117" y="78"/>
                    <a:pt x="112" y="73"/>
                  </a:cubicBezTo>
                  <a:lnTo>
                    <a:pt x="94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750176" y="5880100"/>
              <a:ext cx="117475" cy="119063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28"/>
                  </a:moveTo>
                  <a:cubicBezTo>
                    <a:pt x="0" y="40"/>
                    <a:pt x="9" y="49"/>
                    <a:pt x="2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/>
          <p:nvPr/>
        </p:nvSpPr>
        <p:spPr>
          <a:xfrm>
            <a:off x="6031500" y="0"/>
            <a:ext cx="3112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7" name="Google Shape;347;p31"/>
          <p:cNvGrpSpPr/>
          <p:nvPr/>
        </p:nvGrpSpPr>
        <p:grpSpPr>
          <a:xfrm>
            <a:off x="7539996" y="491083"/>
            <a:ext cx="593845" cy="593845"/>
            <a:chOff x="8175996" y="3183733"/>
            <a:chExt cx="593845" cy="593845"/>
          </a:xfrm>
        </p:grpSpPr>
        <p:sp>
          <p:nvSpPr>
            <p:cNvPr id="348" name="Google Shape;348;p31"/>
            <p:cNvSpPr/>
            <p:nvPr/>
          </p:nvSpPr>
          <p:spPr>
            <a:xfrm>
              <a:off x="8175996" y="3183733"/>
              <a:ext cx="593845" cy="59384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515" y="467"/>
                  </a:moveTo>
                  <a:cubicBezTo>
                    <a:pt x="515" y="494"/>
                    <a:pt x="493" y="515"/>
                    <a:pt x="467" y="515"/>
                  </a:cubicBezTo>
                  <a:cubicBezTo>
                    <a:pt x="48" y="515"/>
                    <a:pt x="48" y="515"/>
                    <a:pt x="48" y="515"/>
                  </a:cubicBezTo>
                  <a:cubicBezTo>
                    <a:pt x="22" y="515"/>
                    <a:pt x="0" y="494"/>
                    <a:pt x="0" y="46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93" y="0"/>
                    <a:pt x="515" y="22"/>
                    <a:pt x="515" y="48"/>
                  </a:cubicBezTo>
                  <a:lnTo>
                    <a:pt x="515" y="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Google Shape;349;p31"/>
            <p:cNvGrpSpPr/>
            <p:nvPr/>
          </p:nvGrpSpPr>
          <p:grpSpPr>
            <a:xfrm>
              <a:off x="8278130" y="3276121"/>
              <a:ext cx="389591" cy="409071"/>
              <a:chOff x="4848226" y="6119813"/>
              <a:chExt cx="285750" cy="300038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4875213" y="6143625"/>
                <a:ext cx="234950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7" extrusionOk="0">
                    <a:moveTo>
                      <a:pt x="9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94" y="77"/>
                      <a:pt x="98" y="73"/>
                      <a:pt x="98" y="69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4"/>
                      <a:pt x="94" y="0"/>
                      <a:pt x="90" y="0"/>
                    </a:cubicBezTo>
                    <a:close/>
                    <a:moveTo>
                      <a:pt x="78" y="34"/>
                    </a:moveTo>
                    <a:cubicBezTo>
                      <a:pt x="77" y="42"/>
                      <a:pt x="67" y="52"/>
                      <a:pt x="59" y="59"/>
                    </a:cubicBezTo>
                    <a:cubicBezTo>
                      <a:pt x="59" y="59"/>
                      <a:pt x="55" y="63"/>
                      <a:pt x="54" y="64"/>
                    </a:cubicBezTo>
                    <a:cubicBezTo>
                      <a:pt x="53" y="65"/>
                      <a:pt x="51" y="67"/>
                      <a:pt x="49" y="67"/>
                    </a:cubicBezTo>
                    <a:cubicBezTo>
                      <a:pt x="47" y="67"/>
                      <a:pt x="45" y="65"/>
                      <a:pt x="44" y="64"/>
                    </a:cubicBezTo>
                    <a:cubicBezTo>
                      <a:pt x="43" y="63"/>
                      <a:pt x="39" y="59"/>
                      <a:pt x="39" y="59"/>
                    </a:cubicBezTo>
                    <a:cubicBezTo>
                      <a:pt x="31" y="52"/>
                      <a:pt x="21" y="42"/>
                      <a:pt x="20" y="34"/>
                    </a:cubicBezTo>
                    <a:cubicBezTo>
                      <a:pt x="19" y="28"/>
                      <a:pt x="20" y="24"/>
                      <a:pt x="22" y="20"/>
                    </a:cubicBezTo>
                    <a:cubicBezTo>
                      <a:pt x="25" y="16"/>
                      <a:pt x="29" y="14"/>
                      <a:pt x="35" y="14"/>
                    </a:cubicBezTo>
                    <a:cubicBezTo>
                      <a:pt x="36" y="13"/>
                      <a:pt x="37" y="13"/>
                      <a:pt x="37" y="13"/>
                    </a:cubicBezTo>
                    <a:cubicBezTo>
                      <a:pt x="41" y="13"/>
                      <a:pt x="46" y="15"/>
                      <a:pt x="49" y="18"/>
                    </a:cubicBezTo>
                    <a:cubicBezTo>
                      <a:pt x="52" y="15"/>
                      <a:pt x="56" y="13"/>
                      <a:pt x="61" y="13"/>
                    </a:cubicBezTo>
                    <a:cubicBezTo>
                      <a:pt x="61" y="13"/>
                      <a:pt x="62" y="13"/>
                      <a:pt x="62" y="14"/>
                    </a:cubicBezTo>
                    <a:cubicBezTo>
                      <a:pt x="68" y="14"/>
                      <a:pt x="73" y="16"/>
                      <a:pt x="75" y="20"/>
                    </a:cubicBezTo>
                    <a:cubicBezTo>
                      <a:pt x="78" y="24"/>
                      <a:pt x="79" y="28"/>
                      <a:pt x="78" y="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4848226" y="6365875"/>
                <a:ext cx="28416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3" extrusionOk="0">
                    <a:moveTo>
                      <a:pt x="10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8"/>
                      <a:pt x="5" y="23"/>
                      <a:pt x="10" y="23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14" y="23"/>
                      <a:pt x="118" y="18"/>
                      <a:pt x="118" y="12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8" y="4"/>
                      <a:pt x="114" y="0"/>
                      <a:pt x="108" y="0"/>
                    </a:cubicBezTo>
                    <a:close/>
                    <a:moveTo>
                      <a:pt x="6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9" y="18"/>
                      <a:pt x="6" y="15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7"/>
                      <a:pt x="9" y="4"/>
                      <a:pt x="13" y="4"/>
                    </a:cubicBezTo>
                    <a:cubicBezTo>
                      <a:pt x="63" y="4"/>
                      <a:pt x="63" y="4"/>
                      <a:pt x="63" y="4"/>
                    </a:cubicBezTo>
                    <a:lnTo>
                      <a:pt x="63" y="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4862513" y="6375400"/>
                <a:ext cx="13811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57" h="14" extrusionOk="0">
                    <a:moveTo>
                      <a:pt x="0" y="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4921251" y="6175375"/>
                <a:ext cx="142875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43" y="1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37" y="0"/>
                      <a:pt x="33" y="2"/>
                      <a:pt x="30" y="5"/>
                    </a:cubicBezTo>
                    <a:cubicBezTo>
                      <a:pt x="27" y="2"/>
                      <a:pt x="22" y="0"/>
                      <a:pt x="18" y="0"/>
                    </a:cubicBezTo>
                    <a:cubicBezTo>
                      <a:pt x="18" y="0"/>
                      <a:pt x="17" y="0"/>
                      <a:pt x="16" y="1"/>
                    </a:cubicBezTo>
                    <a:cubicBezTo>
                      <a:pt x="10" y="1"/>
                      <a:pt x="6" y="3"/>
                      <a:pt x="3" y="7"/>
                    </a:cubicBezTo>
                    <a:cubicBezTo>
                      <a:pt x="1" y="11"/>
                      <a:pt x="0" y="15"/>
                      <a:pt x="1" y="21"/>
                    </a:cubicBezTo>
                    <a:cubicBezTo>
                      <a:pt x="2" y="29"/>
                      <a:pt x="12" y="39"/>
                      <a:pt x="20" y="46"/>
                    </a:cubicBezTo>
                    <a:cubicBezTo>
                      <a:pt x="20" y="46"/>
                      <a:pt x="24" y="50"/>
                      <a:pt x="25" y="51"/>
                    </a:cubicBezTo>
                    <a:cubicBezTo>
                      <a:pt x="26" y="52"/>
                      <a:pt x="28" y="54"/>
                      <a:pt x="30" y="54"/>
                    </a:cubicBezTo>
                    <a:cubicBezTo>
                      <a:pt x="32" y="54"/>
                      <a:pt x="34" y="52"/>
                      <a:pt x="35" y="51"/>
                    </a:cubicBezTo>
                    <a:cubicBezTo>
                      <a:pt x="36" y="50"/>
                      <a:pt x="40" y="46"/>
                      <a:pt x="40" y="46"/>
                    </a:cubicBezTo>
                    <a:cubicBezTo>
                      <a:pt x="48" y="39"/>
                      <a:pt x="58" y="29"/>
                      <a:pt x="59" y="21"/>
                    </a:cubicBezTo>
                    <a:cubicBezTo>
                      <a:pt x="60" y="15"/>
                      <a:pt x="59" y="11"/>
                      <a:pt x="56" y="7"/>
                    </a:cubicBezTo>
                    <a:cubicBezTo>
                      <a:pt x="54" y="3"/>
                      <a:pt x="49" y="1"/>
                      <a:pt x="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4851400" y="6119813"/>
                <a:ext cx="282575" cy="236537"/>
              </a:xfrm>
              <a:custGeom>
                <a:avLst/>
                <a:gdLst/>
                <a:ahLst/>
                <a:cxnLst/>
                <a:rect l="l" t="t" r="r" b="b"/>
                <a:pathLst>
                  <a:path w="118" h="98" extrusionOk="0">
                    <a:moveTo>
                      <a:pt x="10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9"/>
                      <a:pt x="8" y="98"/>
                      <a:pt x="18" y="98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10" y="98"/>
                      <a:pt x="118" y="89"/>
                      <a:pt x="118" y="7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18" y="8"/>
                      <a:pt x="110" y="0"/>
                      <a:pt x="100" y="0"/>
                    </a:cubicBezTo>
                    <a:close/>
                    <a:moveTo>
                      <a:pt x="108" y="79"/>
                    </a:moveTo>
                    <a:cubicBezTo>
                      <a:pt x="108" y="83"/>
                      <a:pt x="104" y="87"/>
                      <a:pt x="100" y="87"/>
                    </a:cubicBezTo>
                    <a:cubicBezTo>
                      <a:pt x="18" y="87"/>
                      <a:pt x="18" y="87"/>
                      <a:pt x="18" y="87"/>
                    </a:cubicBezTo>
                    <a:cubicBezTo>
                      <a:pt x="14" y="87"/>
                      <a:pt x="10" y="83"/>
                      <a:pt x="10" y="7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4"/>
                      <a:pt x="14" y="10"/>
                      <a:pt x="18" y="10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4" y="10"/>
                      <a:pt x="108" y="14"/>
                      <a:pt x="108" y="18"/>
                    </a:cubicBezTo>
                    <a:lnTo>
                      <a:pt x="108" y="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5" name="Google Shape;355;p31"/>
          <p:cNvGrpSpPr/>
          <p:nvPr/>
        </p:nvGrpSpPr>
        <p:grpSpPr>
          <a:xfrm>
            <a:off x="6662681" y="3044956"/>
            <a:ext cx="593845" cy="593845"/>
            <a:chOff x="8430781" y="544656"/>
            <a:chExt cx="593845" cy="593845"/>
          </a:xfrm>
        </p:grpSpPr>
        <p:sp>
          <p:nvSpPr>
            <p:cNvPr id="356" name="Google Shape;356;p31"/>
            <p:cNvSpPr/>
            <p:nvPr/>
          </p:nvSpPr>
          <p:spPr>
            <a:xfrm>
              <a:off x="8430781" y="544656"/>
              <a:ext cx="593845" cy="59384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515" y="467"/>
                  </a:moveTo>
                  <a:cubicBezTo>
                    <a:pt x="515" y="494"/>
                    <a:pt x="493" y="515"/>
                    <a:pt x="467" y="515"/>
                  </a:cubicBezTo>
                  <a:cubicBezTo>
                    <a:pt x="48" y="515"/>
                    <a:pt x="48" y="515"/>
                    <a:pt x="48" y="515"/>
                  </a:cubicBezTo>
                  <a:cubicBezTo>
                    <a:pt x="22" y="515"/>
                    <a:pt x="0" y="494"/>
                    <a:pt x="0" y="46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93" y="0"/>
                    <a:pt x="515" y="22"/>
                    <a:pt x="515" y="48"/>
                  </a:cubicBezTo>
                  <a:lnTo>
                    <a:pt x="515" y="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31"/>
            <p:cNvGrpSpPr/>
            <p:nvPr/>
          </p:nvGrpSpPr>
          <p:grpSpPr>
            <a:xfrm>
              <a:off x="8499611" y="628045"/>
              <a:ext cx="456181" cy="427063"/>
              <a:chOff x="8535988" y="2970213"/>
              <a:chExt cx="895350" cy="838200"/>
            </a:xfrm>
          </p:grpSpPr>
          <p:sp>
            <p:nvSpPr>
              <p:cNvPr id="358" name="Google Shape;358;p31"/>
              <p:cNvSpPr/>
              <p:nvPr/>
            </p:nvSpPr>
            <p:spPr>
              <a:xfrm>
                <a:off x="9155113" y="3244850"/>
                <a:ext cx="276225" cy="349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6" extrusionOk="0">
                    <a:moveTo>
                      <a:pt x="4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41" y="146"/>
                      <a:pt x="41" y="146"/>
                      <a:pt x="41" y="146"/>
                    </a:cubicBezTo>
                    <a:cubicBezTo>
                      <a:pt x="82" y="146"/>
                      <a:pt x="115" y="113"/>
                      <a:pt x="115" y="73"/>
                    </a:cubicBezTo>
                    <a:cubicBezTo>
                      <a:pt x="115" y="32"/>
                      <a:pt x="82" y="0"/>
                      <a:pt x="41" y="0"/>
                    </a:cubicBezTo>
                    <a:close/>
                    <a:moveTo>
                      <a:pt x="23" y="119"/>
                    </a:moveTo>
                    <a:cubicBezTo>
                      <a:pt x="19" y="119"/>
                      <a:pt x="15" y="115"/>
                      <a:pt x="15" y="110"/>
                    </a:cubicBezTo>
                    <a:cubicBezTo>
                      <a:pt x="15" y="105"/>
                      <a:pt x="19" y="102"/>
                      <a:pt x="23" y="102"/>
                    </a:cubicBezTo>
                    <a:cubicBezTo>
                      <a:pt x="28" y="102"/>
                      <a:pt x="32" y="105"/>
                      <a:pt x="32" y="110"/>
                    </a:cubicBezTo>
                    <a:cubicBezTo>
                      <a:pt x="32" y="115"/>
                      <a:pt x="28" y="119"/>
                      <a:pt x="23" y="119"/>
                    </a:cubicBezTo>
                    <a:close/>
                    <a:moveTo>
                      <a:pt x="23" y="82"/>
                    </a:moveTo>
                    <a:cubicBezTo>
                      <a:pt x="19" y="82"/>
                      <a:pt x="15" y="78"/>
                      <a:pt x="15" y="73"/>
                    </a:cubicBezTo>
                    <a:cubicBezTo>
                      <a:pt x="15" y="69"/>
                      <a:pt x="19" y="65"/>
                      <a:pt x="23" y="65"/>
                    </a:cubicBezTo>
                    <a:cubicBezTo>
                      <a:pt x="28" y="65"/>
                      <a:pt x="32" y="69"/>
                      <a:pt x="32" y="73"/>
                    </a:cubicBezTo>
                    <a:cubicBezTo>
                      <a:pt x="32" y="78"/>
                      <a:pt x="28" y="82"/>
                      <a:pt x="23" y="82"/>
                    </a:cubicBezTo>
                    <a:close/>
                    <a:moveTo>
                      <a:pt x="23" y="44"/>
                    </a:moveTo>
                    <a:cubicBezTo>
                      <a:pt x="19" y="44"/>
                      <a:pt x="15" y="40"/>
                      <a:pt x="15" y="35"/>
                    </a:cubicBezTo>
                    <a:cubicBezTo>
                      <a:pt x="15" y="31"/>
                      <a:pt x="19" y="27"/>
                      <a:pt x="23" y="27"/>
                    </a:cubicBezTo>
                    <a:cubicBezTo>
                      <a:pt x="28" y="27"/>
                      <a:pt x="32" y="31"/>
                      <a:pt x="32" y="35"/>
                    </a:cubicBezTo>
                    <a:cubicBezTo>
                      <a:pt x="32" y="40"/>
                      <a:pt x="28" y="44"/>
                      <a:pt x="23" y="44"/>
                    </a:cubicBezTo>
                    <a:close/>
                    <a:moveTo>
                      <a:pt x="47" y="101"/>
                    </a:moveTo>
                    <a:cubicBezTo>
                      <a:pt x="43" y="101"/>
                      <a:pt x="39" y="97"/>
                      <a:pt x="39" y="93"/>
                    </a:cubicBezTo>
                    <a:cubicBezTo>
                      <a:pt x="39" y="88"/>
                      <a:pt x="43" y="84"/>
                      <a:pt x="47" y="84"/>
                    </a:cubicBezTo>
                    <a:cubicBezTo>
                      <a:pt x="52" y="84"/>
                      <a:pt x="56" y="88"/>
                      <a:pt x="56" y="93"/>
                    </a:cubicBezTo>
                    <a:cubicBezTo>
                      <a:pt x="56" y="97"/>
                      <a:pt x="52" y="101"/>
                      <a:pt x="47" y="101"/>
                    </a:cubicBezTo>
                    <a:close/>
                    <a:moveTo>
                      <a:pt x="47" y="63"/>
                    </a:moveTo>
                    <a:cubicBezTo>
                      <a:pt x="43" y="63"/>
                      <a:pt x="39" y="59"/>
                      <a:pt x="39" y="54"/>
                    </a:cubicBezTo>
                    <a:cubicBezTo>
                      <a:pt x="39" y="49"/>
                      <a:pt x="43" y="45"/>
                      <a:pt x="47" y="45"/>
                    </a:cubicBezTo>
                    <a:cubicBezTo>
                      <a:pt x="52" y="45"/>
                      <a:pt x="56" y="49"/>
                      <a:pt x="56" y="54"/>
                    </a:cubicBezTo>
                    <a:cubicBezTo>
                      <a:pt x="56" y="59"/>
                      <a:pt x="52" y="63"/>
                      <a:pt x="47" y="63"/>
                    </a:cubicBezTo>
                    <a:close/>
                    <a:moveTo>
                      <a:pt x="71" y="119"/>
                    </a:moveTo>
                    <a:cubicBezTo>
                      <a:pt x="66" y="119"/>
                      <a:pt x="62" y="115"/>
                      <a:pt x="62" y="110"/>
                    </a:cubicBezTo>
                    <a:cubicBezTo>
                      <a:pt x="62" y="105"/>
                      <a:pt x="66" y="102"/>
                      <a:pt x="71" y="102"/>
                    </a:cubicBezTo>
                    <a:cubicBezTo>
                      <a:pt x="76" y="102"/>
                      <a:pt x="80" y="105"/>
                      <a:pt x="80" y="110"/>
                    </a:cubicBezTo>
                    <a:cubicBezTo>
                      <a:pt x="80" y="115"/>
                      <a:pt x="76" y="119"/>
                      <a:pt x="71" y="119"/>
                    </a:cubicBezTo>
                    <a:close/>
                    <a:moveTo>
                      <a:pt x="71" y="82"/>
                    </a:moveTo>
                    <a:cubicBezTo>
                      <a:pt x="66" y="82"/>
                      <a:pt x="62" y="78"/>
                      <a:pt x="62" y="73"/>
                    </a:cubicBezTo>
                    <a:cubicBezTo>
                      <a:pt x="62" y="69"/>
                      <a:pt x="66" y="65"/>
                      <a:pt x="71" y="65"/>
                    </a:cubicBezTo>
                    <a:cubicBezTo>
                      <a:pt x="76" y="65"/>
                      <a:pt x="80" y="69"/>
                      <a:pt x="80" y="73"/>
                    </a:cubicBezTo>
                    <a:cubicBezTo>
                      <a:pt x="80" y="78"/>
                      <a:pt x="76" y="82"/>
                      <a:pt x="71" y="82"/>
                    </a:cubicBezTo>
                    <a:close/>
                    <a:moveTo>
                      <a:pt x="71" y="44"/>
                    </a:moveTo>
                    <a:cubicBezTo>
                      <a:pt x="66" y="44"/>
                      <a:pt x="62" y="40"/>
                      <a:pt x="62" y="35"/>
                    </a:cubicBezTo>
                    <a:cubicBezTo>
                      <a:pt x="62" y="31"/>
                      <a:pt x="66" y="27"/>
                      <a:pt x="71" y="27"/>
                    </a:cubicBezTo>
                    <a:cubicBezTo>
                      <a:pt x="76" y="27"/>
                      <a:pt x="80" y="31"/>
                      <a:pt x="80" y="35"/>
                    </a:cubicBezTo>
                    <a:cubicBezTo>
                      <a:pt x="80" y="40"/>
                      <a:pt x="76" y="44"/>
                      <a:pt x="71" y="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8535988" y="3244850"/>
                <a:ext cx="271462" cy="3492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46" extrusionOk="0">
                    <a:moveTo>
                      <a:pt x="113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32" y="0"/>
                      <a:pt x="0" y="32"/>
                      <a:pt x="0" y="73"/>
                    </a:cubicBezTo>
                    <a:cubicBezTo>
                      <a:pt x="0" y="113"/>
                      <a:pt x="32" y="146"/>
                      <a:pt x="73" y="146"/>
                    </a:cubicBezTo>
                    <a:cubicBezTo>
                      <a:pt x="113" y="146"/>
                      <a:pt x="113" y="146"/>
                      <a:pt x="113" y="146"/>
                    </a:cubicBezTo>
                    <a:cubicBezTo>
                      <a:pt x="113" y="104"/>
                      <a:pt x="113" y="104"/>
                      <a:pt x="113" y="104"/>
                    </a:cubicBezTo>
                    <a:lnTo>
                      <a:pt x="113" y="0"/>
                    </a:lnTo>
                    <a:close/>
                    <a:moveTo>
                      <a:pt x="44" y="121"/>
                    </a:moveTo>
                    <a:cubicBezTo>
                      <a:pt x="39" y="121"/>
                      <a:pt x="35" y="117"/>
                      <a:pt x="35" y="112"/>
                    </a:cubicBezTo>
                    <a:cubicBezTo>
                      <a:pt x="35" y="107"/>
                      <a:pt x="39" y="104"/>
                      <a:pt x="44" y="104"/>
                    </a:cubicBezTo>
                    <a:cubicBezTo>
                      <a:pt x="49" y="104"/>
                      <a:pt x="53" y="107"/>
                      <a:pt x="53" y="112"/>
                    </a:cubicBezTo>
                    <a:cubicBezTo>
                      <a:pt x="53" y="117"/>
                      <a:pt x="49" y="121"/>
                      <a:pt x="44" y="121"/>
                    </a:cubicBezTo>
                    <a:close/>
                    <a:moveTo>
                      <a:pt x="44" y="84"/>
                    </a:moveTo>
                    <a:cubicBezTo>
                      <a:pt x="39" y="84"/>
                      <a:pt x="35" y="80"/>
                      <a:pt x="35" y="75"/>
                    </a:cubicBezTo>
                    <a:cubicBezTo>
                      <a:pt x="35" y="70"/>
                      <a:pt x="39" y="67"/>
                      <a:pt x="44" y="67"/>
                    </a:cubicBezTo>
                    <a:cubicBezTo>
                      <a:pt x="49" y="67"/>
                      <a:pt x="53" y="70"/>
                      <a:pt x="53" y="75"/>
                    </a:cubicBezTo>
                    <a:cubicBezTo>
                      <a:pt x="53" y="80"/>
                      <a:pt x="49" y="84"/>
                      <a:pt x="44" y="84"/>
                    </a:cubicBezTo>
                    <a:close/>
                    <a:moveTo>
                      <a:pt x="44" y="46"/>
                    </a:moveTo>
                    <a:cubicBezTo>
                      <a:pt x="39" y="46"/>
                      <a:pt x="35" y="42"/>
                      <a:pt x="35" y="37"/>
                    </a:cubicBezTo>
                    <a:cubicBezTo>
                      <a:pt x="35" y="33"/>
                      <a:pt x="39" y="29"/>
                      <a:pt x="44" y="29"/>
                    </a:cubicBezTo>
                    <a:cubicBezTo>
                      <a:pt x="49" y="29"/>
                      <a:pt x="53" y="33"/>
                      <a:pt x="53" y="37"/>
                    </a:cubicBezTo>
                    <a:cubicBezTo>
                      <a:pt x="53" y="42"/>
                      <a:pt x="49" y="46"/>
                      <a:pt x="44" y="46"/>
                    </a:cubicBezTo>
                    <a:close/>
                    <a:moveTo>
                      <a:pt x="68" y="103"/>
                    </a:moveTo>
                    <a:cubicBezTo>
                      <a:pt x="63" y="103"/>
                      <a:pt x="60" y="99"/>
                      <a:pt x="60" y="95"/>
                    </a:cubicBezTo>
                    <a:cubicBezTo>
                      <a:pt x="60" y="90"/>
                      <a:pt x="63" y="86"/>
                      <a:pt x="68" y="86"/>
                    </a:cubicBezTo>
                    <a:cubicBezTo>
                      <a:pt x="73" y="86"/>
                      <a:pt x="77" y="90"/>
                      <a:pt x="77" y="95"/>
                    </a:cubicBezTo>
                    <a:cubicBezTo>
                      <a:pt x="77" y="99"/>
                      <a:pt x="73" y="103"/>
                      <a:pt x="68" y="103"/>
                    </a:cubicBezTo>
                    <a:close/>
                    <a:moveTo>
                      <a:pt x="68" y="64"/>
                    </a:moveTo>
                    <a:cubicBezTo>
                      <a:pt x="63" y="64"/>
                      <a:pt x="60" y="61"/>
                      <a:pt x="60" y="56"/>
                    </a:cubicBezTo>
                    <a:cubicBezTo>
                      <a:pt x="60" y="51"/>
                      <a:pt x="63" y="47"/>
                      <a:pt x="68" y="47"/>
                    </a:cubicBezTo>
                    <a:cubicBezTo>
                      <a:pt x="73" y="47"/>
                      <a:pt x="77" y="51"/>
                      <a:pt x="77" y="56"/>
                    </a:cubicBezTo>
                    <a:cubicBezTo>
                      <a:pt x="77" y="61"/>
                      <a:pt x="73" y="64"/>
                      <a:pt x="68" y="64"/>
                    </a:cubicBezTo>
                    <a:close/>
                    <a:moveTo>
                      <a:pt x="92" y="121"/>
                    </a:moveTo>
                    <a:cubicBezTo>
                      <a:pt x="87" y="121"/>
                      <a:pt x="83" y="117"/>
                      <a:pt x="83" y="112"/>
                    </a:cubicBezTo>
                    <a:cubicBezTo>
                      <a:pt x="83" y="107"/>
                      <a:pt x="87" y="104"/>
                      <a:pt x="92" y="104"/>
                    </a:cubicBezTo>
                    <a:cubicBezTo>
                      <a:pt x="96" y="104"/>
                      <a:pt x="100" y="107"/>
                      <a:pt x="100" y="112"/>
                    </a:cubicBezTo>
                    <a:cubicBezTo>
                      <a:pt x="100" y="117"/>
                      <a:pt x="96" y="121"/>
                      <a:pt x="92" y="121"/>
                    </a:cubicBezTo>
                    <a:close/>
                    <a:moveTo>
                      <a:pt x="92" y="84"/>
                    </a:moveTo>
                    <a:cubicBezTo>
                      <a:pt x="87" y="84"/>
                      <a:pt x="83" y="80"/>
                      <a:pt x="83" y="75"/>
                    </a:cubicBezTo>
                    <a:cubicBezTo>
                      <a:pt x="83" y="70"/>
                      <a:pt x="87" y="67"/>
                      <a:pt x="92" y="67"/>
                    </a:cubicBezTo>
                    <a:cubicBezTo>
                      <a:pt x="96" y="67"/>
                      <a:pt x="100" y="70"/>
                      <a:pt x="100" y="75"/>
                    </a:cubicBezTo>
                    <a:cubicBezTo>
                      <a:pt x="100" y="80"/>
                      <a:pt x="96" y="84"/>
                      <a:pt x="92" y="84"/>
                    </a:cubicBezTo>
                    <a:close/>
                    <a:moveTo>
                      <a:pt x="92" y="46"/>
                    </a:moveTo>
                    <a:cubicBezTo>
                      <a:pt x="87" y="46"/>
                      <a:pt x="83" y="42"/>
                      <a:pt x="83" y="37"/>
                    </a:cubicBezTo>
                    <a:cubicBezTo>
                      <a:pt x="83" y="33"/>
                      <a:pt x="87" y="29"/>
                      <a:pt x="92" y="29"/>
                    </a:cubicBezTo>
                    <a:cubicBezTo>
                      <a:pt x="96" y="29"/>
                      <a:pt x="100" y="33"/>
                      <a:pt x="100" y="37"/>
                    </a:cubicBezTo>
                    <a:cubicBezTo>
                      <a:pt x="100" y="42"/>
                      <a:pt x="96" y="46"/>
                      <a:pt x="92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8620126" y="3313113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8620126" y="3405188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8620126" y="3494088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8680451" y="3451225"/>
                <a:ext cx="39600" cy="39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8680451" y="3357563"/>
                <a:ext cx="39600" cy="39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8734426" y="3313113"/>
                <a:ext cx="414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8734426" y="3405188"/>
                <a:ext cx="41400" cy="41400"/>
              </a:xfrm>
              <a:prstGeom prst="ellipse">
                <a:avLst/>
              </a:prstGeom>
              <a:solidFill>
                <a:srgbClr val="E0D8C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8734426" y="3494088"/>
                <a:ext cx="414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9191626" y="3308350"/>
                <a:ext cx="414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9191626" y="3400425"/>
                <a:ext cx="414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9191626" y="3489325"/>
                <a:ext cx="414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9248776" y="3446463"/>
                <a:ext cx="41400" cy="39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9248776" y="3352800"/>
                <a:ext cx="41400" cy="42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9304338" y="3308350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9304338" y="3400425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9304338" y="3489325"/>
                <a:ext cx="42900" cy="4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8853488" y="3786188"/>
                <a:ext cx="49213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9" extrusionOk="0">
                    <a:moveTo>
                      <a:pt x="0" y="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EBDA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8807451" y="2970213"/>
                <a:ext cx="350838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49" extrusionOk="0">
                    <a:moveTo>
                      <a:pt x="146" y="114"/>
                    </a:move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33"/>
                      <a:pt x="114" y="0"/>
                      <a:pt x="73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19"/>
                      <a:pt x="7" y="336"/>
                      <a:pt x="19" y="349"/>
                    </a:cubicBezTo>
                    <a:cubicBezTo>
                      <a:pt x="17" y="329"/>
                      <a:pt x="23" y="309"/>
                      <a:pt x="37" y="293"/>
                    </a:cubicBezTo>
                    <a:cubicBezTo>
                      <a:pt x="64" y="262"/>
                      <a:pt x="110" y="260"/>
                      <a:pt x="140" y="287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46" y="260"/>
                      <a:pt x="146" y="260"/>
                      <a:pt x="146" y="260"/>
                    </a:cubicBezTo>
                    <a:cubicBezTo>
                      <a:pt x="146" y="218"/>
                      <a:pt x="146" y="218"/>
                      <a:pt x="146" y="218"/>
                    </a:cubicBezTo>
                    <a:lnTo>
                      <a:pt x="146" y="114"/>
                    </a:lnTo>
                    <a:close/>
                    <a:moveTo>
                      <a:pt x="30" y="213"/>
                    </a:move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30" y="136"/>
                      <a:pt x="49" y="117"/>
                      <a:pt x="73" y="117"/>
                    </a:cubicBezTo>
                    <a:cubicBezTo>
                      <a:pt x="97" y="117"/>
                      <a:pt x="116" y="136"/>
                      <a:pt x="116" y="160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6" y="213"/>
                      <a:pt x="116" y="213"/>
                      <a:pt x="116" y="213"/>
                    </a:cubicBezTo>
                    <a:cubicBezTo>
                      <a:pt x="116" y="237"/>
                      <a:pt x="97" y="257"/>
                      <a:pt x="73" y="257"/>
                    </a:cubicBezTo>
                    <a:cubicBezTo>
                      <a:pt x="49" y="257"/>
                      <a:pt x="30" y="237"/>
                      <a:pt x="30" y="213"/>
                    </a:cubicBezTo>
                    <a:close/>
                    <a:moveTo>
                      <a:pt x="110" y="35"/>
                    </a:moveTo>
                    <a:cubicBezTo>
                      <a:pt x="115" y="35"/>
                      <a:pt x="119" y="39"/>
                      <a:pt x="119" y="44"/>
                    </a:cubicBezTo>
                    <a:cubicBezTo>
                      <a:pt x="119" y="49"/>
                      <a:pt x="115" y="53"/>
                      <a:pt x="110" y="53"/>
                    </a:cubicBezTo>
                    <a:cubicBezTo>
                      <a:pt x="106" y="53"/>
                      <a:pt x="102" y="49"/>
                      <a:pt x="102" y="44"/>
                    </a:cubicBezTo>
                    <a:cubicBezTo>
                      <a:pt x="102" y="39"/>
                      <a:pt x="106" y="35"/>
                      <a:pt x="110" y="35"/>
                    </a:cubicBezTo>
                    <a:close/>
                    <a:moveTo>
                      <a:pt x="110" y="83"/>
                    </a:moveTo>
                    <a:cubicBezTo>
                      <a:pt x="115" y="83"/>
                      <a:pt x="119" y="87"/>
                      <a:pt x="119" y="92"/>
                    </a:cubicBezTo>
                    <a:cubicBezTo>
                      <a:pt x="119" y="96"/>
                      <a:pt x="115" y="100"/>
                      <a:pt x="110" y="100"/>
                    </a:cubicBezTo>
                    <a:cubicBezTo>
                      <a:pt x="106" y="100"/>
                      <a:pt x="102" y="96"/>
                      <a:pt x="102" y="92"/>
                    </a:cubicBezTo>
                    <a:cubicBezTo>
                      <a:pt x="102" y="87"/>
                      <a:pt x="106" y="83"/>
                      <a:pt x="110" y="83"/>
                    </a:cubicBezTo>
                    <a:close/>
                    <a:moveTo>
                      <a:pt x="93" y="59"/>
                    </a:moveTo>
                    <a:cubicBezTo>
                      <a:pt x="98" y="59"/>
                      <a:pt x="101" y="63"/>
                      <a:pt x="101" y="67"/>
                    </a:cubicBezTo>
                    <a:cubicBezTo>
                      <a:pt x="101" y="72"/>
                      <a:pt x="98" y="76"/>
                      <a:pt x="93" y="76"/>
                    </a:cubicBezTo>
                    <a:cubicBezTo>
                      <a:pt x="88" y="76"/>
                      <a:pt x="84" y="72"/>
                      <a:pt x="84" y="67"/>
                    </a:cubicBezTo>
                    <a:cubicBezTo>
                      <a:pt x="84" y="63"/>
                      <a:pt x="88" y="59"/>
                      <a:pt x="93" y="59"/>
                    </a:cubicBezTo>
                    <a:close/>
                    <a:moveTo>
                      <a:pt x="74" y="35"/>
                    </a:moveTo>
                    <a:cubicBezTo>
                      <a:pt x="78" y="35"/>
                      <a:pt x="82" y="39"/>
                      <a:pt x="82" y="44"/>
                    </a:cubicBezTo>
                    <a:cubicBezTo>
                      <a:pt x="82" y="49"/>
                      <a:pt x="78" y="53"/>
                      <a:pt x="74" y="53"/>
                    </a:cubicBezTo>
                    <a:cubicBezTo>
                      <a:pt x="69" y="53"/>
                      <a:pt x="65" y="49"/>
                      <a:pt x="65" y="44"/>
                    </a:cubicBezTo>
                    <a:cubicBezTo>
                      <a:pt x="65" y="39"/>
                      <a:pt x="69" y="35"/>
                      <a:pt x="74" y="35"/>
                    </a:cubicBezTo>
                    <a:close/>
                    <a:moveTo>
                      <a:pt x="74" y="83"/>
                    </a:moveTo>
                    <a:cubicBezTo>
                      <a:pt x="78" y="83"/>
                      <a:pt x="82" y="87"/>
                      <a:pt x="82" y="92"/>
                    </a:cubicBezTo>
                    <a:cubicBezTo>
                      <a:pt x="82" y="96"/>
                      <a:pt x="78" y="100"/>
                      <a:pt x="74" y="100"/>
                    </a:cubicBezTo>
                    <a:cubicBezTo>
                      <a:pt x="69" y="100"/>
                      <a:pt x="65" y="96"/>
                      <a:pt x="65" y="92"/>
                    </a:cubicBezTo>
                    <a:cubicBezTo>
                      <a:pt x="65" y="87"/>
                      <a:pt x="69" y="83"/>
                      <a:pt x="74" y="83"/>
                    </a:cubicBezTo>
                    <a:close/>
                    <a:moveTo>
                      <a:pt x="54" y="59"/>
                    </a:moveTo>
                    <a:cubicBezTo>
                      <a:pt x="59" y="59"/>
                      <a:pt x="63" y="63"/>
                      <a:pt x="63" y="67"/>
                    </a:cubicBezTo>
                    <a:cubicBezTo>
                      <a:pt x="63" y="72"/>
                      <a:pt x="59" y="76"/>
                      <a:pt x="54" y="76"/>
                    </a:cubicBezTo>
                    <a:cubicBezTo>
                      <a:pt x="49" y="76"/>
                      <a:pt x="46" y="72"/>
                      <a:pt x="46" y="67"/>
                    </a:cubicBezTo>
                    <a:cubicBezTo>
                      <a:pt x="46" y="63"/>
                      <a:pt x="49" y="59"/>
                      <a:pt x="54" y="59"/>
                    </a:cubicBezTo>
                    <a:close/>
                    <a:moveTo>
                      <a:pt x="36" y="35"/>
                    </a:moveTo>
                    <a:cubicBezTo>
                      <a:pt x="40" y="35"/>
                      <a:pt x="44" y="39"/>
                      <a:pt x="44" y="44"/>
                    </a:cubicBezTo>
                    <a:cubicBezTo>
                      <a:pt x="44" y="49"/>
                      <a:pt x="40" y="53"/>
                      <a:pt x="36" y="53"/>
                    </a:cubicBezTo>
                    <a:cubicBezTo>
                      <a:pt x="31" y="53"/>
                      <a:pt x="27" y="49"/>
                      <a:pt x="27" y="44"/>
                    </a:cubicBezTo>
                    <a:cubicBezTo>
                      <a:pt x="27" y="39"/>
                      <a:pt x="31" y="35"/>
                      <a:pt x="36" y="35"/>
                    </a:cubicBezTo>
                    <a:close/>
                    <a:moveTo>
                      <a:pt x="36" y="83"/>
                    </a:moveTo>
                    <a:cubicBezTo>
                      <a:pt x="40" y="83"/>
                      <a:pt x="44" y="87"/>
                      <a:pt x="44" y="92"/>
                    </a:cubicBezTo>
                    <a:cubicBezTo>
                      <a:pt x="44" y="96"/>
                      <a:pt x="40" y="100"/>
                      <a:pt x="36" y="100"/>
                    </a:cubicBezTo>
                    <a:cubicBezTo>
                      <a:pt x="31" y="100"/>
                      <a:pt x="27" y="96"/>
                      <a:pt x="27" y="92"/>
                    </a:cubicBezTo>
                    <a:cubicBezTo>
                      <a:pt x="27" y="87"/>
                      <a:pt x="31" y="83"/>
                      <a:pt x="36" y="83"/>
                    </a:cubicBezTo>
                    <a:close/>
                    <a:moveTo>
                      <a:pt x="35" y="290"/>
                    </a:moveTo>
                    <a:cubicBezTo>
                      <a:pt x="30" y="290"/>
                      <a:pt x="26" y="286"/>
                      <a:pt x="26" y="281"/>
                    </a:cubicBezTo>
                    <a:cubicBezTo>
                      <a:pt x="26" y="276"/>
                      <a:pt x="30" y="273"/>
                      <a:pt x="35" y="273"/>
                    </a:cubicBezTo>
                    <a:cubicBezTo>
                      <a:pt x="39" y="273"/>
                      <a:pt x="43" y="276"/>
                      <a:pt x="43" y="281"/>
                    </a:cubicBezTo>
                    <a:cubicBezTo>
                      <a:pt x="43" y="286"/>
                      <a:pt x="39" y="290"/>
                      <a:pt x="35" y="2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8848726" y="3594100"/>
                <a:ext cx="309563" cy="214312"/>
              </a:xfrm>
              <a:custGeom>
                <a:avLst/>
                <a:gdLst/>
                <a:ahLst/>
                <a:cxnLst/>
                <a:rect l="l" t="t" r="r" b="b"/>
                <a:pathLst>
                  <a:path w="129" h="89" extrusionOk="0">
                    <a:moveTo>
                      <a:pt x="20" y="33"/>
                    </a:moveTo>
                    <a:cubicBezTo>
                      <a:pt x="6" y="49"/>
                      <a:pt x="0" y="6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93" y="0"/>
                      <a:pt x="47" y="2"/>
                      <a:pt x="20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8878888" y="3251200"/>
                <a:ext cx="20637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86" h="140" extrusionOk="0">
                    <a:moveTo>
                      <a:pt x="43" y="140"/>
                    </a:moveTo>
                    <a:cubicBezTo>
                      <a:pt x="67" y="140"/>
                      <a:pt x="86" y="120"/>
                      <a:pt x="86" y="96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19"/>
                      <a:pt x="67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20"/>
                      <a:pt x="19" y="140"/>
                      <a:pt x="43" y="1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8869363" y="3625850"/>
                <a:ext cx="41400" cy="41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8872538" y="3170238"/>
                <a:ext cx="39600" cy="3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8963026" y="3170238"/>
                <a:ext cx="41400" cy="3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9051926" y="3170238"/>
                <a:ext cx="41400" cy="3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9009063" y="3111500"/>
                <a:ext cx="41400" cy="41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8916988" y="3111500"/>
                <a:ext cx="41400" cy="41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8872538" y="3054350"/>
                <a:ext cx="39600" cy="42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8963026" y="3054350"/>
                <a:ext cx="41400" cy="42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9051926" y="3054350"/>
                <a:ext cx="41400" cy="42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9" name="Google Shape;389;p31"/>
          <p:cNvGrpSpPr/>
          <p:nvPr/>
        </p:nvGrpSpPr>
        <p:grpSpPr>
          <a:xfrm>
            <a:off x="8133856" y="3884356"/>
            <a:ext cx="593845" cy="593845"/>
            <a:chOff x="8430781" y="544656"/>
            <a:chExt cx="593845" cy="593845"/>
          </a:xfrm>
        </p:grpSpPr>
        <p:sp>
          <p:nvSpPr>
            <p:cNvPr id="390" name="Google Shape;390;p31"/>
            <p:cNvSpPr/>
            <p:nvPr/>
          </p:nvSpPr>
          <p:spPr>
            <a:xfrm>
              <a:off x="8430781" y="544656"/>
              <a:ext cx="593845" cy="59384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515" y="467"/>
                  </a:moveTo>
                  <a:cubicBezTo>
                    <a:pt x="515" y="494"/>
                    <a:pt x="493" y="515"/>
                    <a:pt x="467" y="515"/>
                  </a:cubicBezTo>
                  <a:cubicBezTo>
                    <a:pt x="48" y="515"/>
                    <a:pt x="48" y="515"/>
                    <a:pt x="48" y="515"/>
                  </a:cubicBezTo>
                  <a:cubicBezTo>
                    <a:pt x="22" y="515"/>
                    <a:pt x="0" y="494"/>
                    <a:pt x="0" y="46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93" y="0"/>
                    <a:pt x="515" y="22"/>
                    <a:pt x="515" y="48"/>
                  </a:cubicBezTo>
                  <a:lnTo>
                    <a:pt x="515" y="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31"/>
            <p:cNvGrpSpPr/>
            <p:nvPr/>
          </p:nvGrpSpPr>
          <p:grpSpPr>
            <a:xfrm>
              <a:off x="8547414" y="661672"/>
              <a:ext cx="360576" cy="359814"/>
              <a:chOff x="5753101" y="4460875"/>
              <a:chExt cx="750888" cy="749300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5753101" y="4460875"/>
                <a:ext cx="750888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2" extrusionOk="0">
                    <a:moveTo>
                      <a:pt x="275" y="0"/>
                    </a:moveTo>
                    <a:cubicBezTo>
                      <a:pt x="157" y="0"/>
                      <a:pt x="157" y="0"/>
                      <a:pt x="15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294"/>
                      <a:pt x="17" y="311"/>
                      <a:pt x="39" y="311"/>
                    </a:cubicBezTo>
                    <a:cubicBezTo>
                      <a:pt x="157" y="311"/>
                      <a:pt x="157" y="311"/>
                      <a:pt x="157" y="311"/>
                    </a:cubicBezTo>
                    <a:cubicBezTo>
                      <a:pt x="233" y="312"/>
                      <a:pt x="233" y="312"/>
                      <a:pt x="233" y="312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50"/>
                      <a:pt x="252" y="232"/>
                      <a:pt x="273" y="232"/>
                    </a:cubicBezTo>
                    <a:cubicBezTo>
                      <a:pt x="313" y="232"/>
                      <a:pt x="313" y="232"/>
                      <a:pt x="313" y="232"/>
                    </a:cubicBezTo>
                    <a:cubicBezTo>
                      <a:pt x="313" y="231"/>
                      <a:pt x="313" y="231"/>
                      <a:pt x="313" y="231"/>
                    </a:cubicBezTo>
                    <a:cubicBezTo>
                      <a:pt x="313" y="39"/>
                      <a:pt x="313" y="39"/>
                      <a:pt x="313" y="39"/>
                    </a:cubicBezTo>
                    <a:cubicBezTo>
                      <a:pt x="313" y="18"/>
                      <a:pt x="296" y="0"/>
                      <a:pt x="275" y="0"/>
                    </a:cubicBezTo>
                    <a:close/>
                    <a:moveTo>
                      <a:pt x="230" y="235"/>
                    </a:moveTo>
                    <a:cubicBezTo>
                      <a:pt x="230" y="240"/>
                      <a:pt x="226" y="244"/>
                      <a:pt x="222" y="244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181" y="244"/>
                      <a:pt x="177" y="240"/>
                      <a:pt x="177" y="235"/>
                    </a:cubicBezTo>
                    <a:cubicBezTo>
                      <a:pt x="177" y="181"/>
                      <a:pt x="177" y="181"/>
                      <a:pt x="177" y="181"/>
                    </a:cubicBezTo>
                    <a:cubicBezTo>
                      <a:pt x="136" y="181"/>
                      <a:pt x="136" y="181"/>
                      <a:pt x="136" y="181"/>
                    </a:cubicBezTo>
                    <a:cubicBezTo>
                      <a:pt x="136" y="235"/>
                      <a:pt x="136" y="235"/>
                      <a:pt x="136" y="235"/>
                    </a:cubicBezTo>
                    <a:cubicBezTo>
                      <a:pt x="136" y="240"/>
                      <a:pt x="133" y="244"/>
                      <a:pt x="128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87" y="244"/>
                      <a:pt x="84" y="240"/>
                      <a:pt x="84" y="235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75"/>
                      <a:pt x="87" y="72"/>
                      <a:pt x="92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33" y="72"/>
                      <a:pt x="136" y="75"/>
                      <a:pt x="136" y="80"/>
                    </a:cubicBezTo>
                    <a:cubicBezTo>
                      <a:pt x="136" y="137"/>
                      <a:pt x="136" y="137"/>
                      <a:pt x="136" y="137"/>
                    </a:cubicBezTo>
                    <a:cubicBezTo>
                      <a:pt x="177" y="137"/>
                      <a:pt x="177" y="137"/>
                      <a:pt x="177" y="137"/>
                    </a:cubicBezTo>
                    <a:cubicBezTo>
                      <a:pt x="177" y="80"/>
                      <a:pt x="177" y="80"/>
                      <a:pt x="177" y="80"/>
                    </a:cubicBezTo>
                    <a:cubicBezTo>
                      <a:pt x="177" y="75"/>
                      <a:pt x="181" y="72"/>
                      <a:pt x="186" y="72"/>
                    </a:cubicBezTo>
                    <a:cubicBezTo>
                      <a:pt x="222" y="72"/>
                      <a:pt x="222" y="72"/>
                      <a:pt x="222" y="72"/>
                    </a:cubicBezTo>
                    <a:cubicBezTo>
                      <a:pt x="226" y="72"/>
                      <a:pt x="230" y="75"/>
                      <a:pt x="230" y="80"/>
                    </a:cubicBezTo>
                    <a:lnTo>
                      <a:pt x="230" y="2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6311901" y="5016500"/>
                <a:ext cx="19208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81" extrusionOk="0">
                    <a:moveTo>
                      <a:pt x="0" y="39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5954713" y="4633913"/>
                <a:ext cx="350838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72" extrusionOk="0">
                    <a:moveTo>
                      <a:pt x="138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97" y="0"/>
                      <a:pt x="93" y="3"/>
                      <a:pt x="93" y="8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3"/>
                      <a:pt x="49" y="0"/>
                      <a:pt x="4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8"/>
                      <a:pt x="3" y="172"/>
                      <a:pt x="8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9" y="172"/>
                      <a:pt x="52" y="168"/>
                      <a:pt x="52" y="163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3" y="163"/>
                      <a:pt x="93" y="163"/>
                      <a:pt x="93" y="163"/>
                    </a:cubicBezTo>
                    <a:cubicBezTo>
                      <a:pt x="93" y="168"/>
                      <a:pt x="97" y="172"/>
                      <a:pt x="102" y="172"/>
                    </a:cubicBezTo>
                    <a:cubicBezTo>
                      <a:pt x="138" y="172"/>
                      <a:pt x="138" y="172"/>
                      <a:pt x="138" y="172"/>
                    </a:cubicBezTo>
                    <a:cubicBezTo>
                      <a:pt x="142" y="172"/>
                      <a:pt x="146" y="168"/>
                      <a:pt x="146" y="163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3"/>
                      <a:pt x="142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5" r:id="rId4"/>
    <p:sldLayoutId id="2147483675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fif"/><Relationship Id="rId3" Type="http://schemas.openxmlformats.org/officeDocument/2006/relationships/image" Target="../media/image49.jfif"/><Relationship Id="rId7" Type="http://schemas.openxmlformats.org/officeDocument/2006/relationships/image" Target="../media/image53.jf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fif"/><Relationship Id="rId11" Type="http://schemas.openxmlformats.org/officeDocument/2006/relationships/image" Target="../media/image57.jfif"/><Relationship Id="rId5" Type="http://schemas.openxmlformats.org/officeDocument/2006/relationships/image" Target="../media/image51.jfif"/><Relationship Id="rId10" Type="http://schemas.openxmlformats.org/officeDocument/2006/relationships/image" Target="../media/image56.jfif"/><Relationship Id="rId4" Type="http://schemas.openxmlformats.org/officeDocument/2006/relationships/image" Target="../media/image50.jfif"/><Relationship Id="rId9" Type="http://schemas.openxmlformats.org/officeDocument/2006/relationships/image" Target="../media/image55.jf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f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5;p35">
            <a:extLst>
              <a:ext uri="{FF2B5EF4-FFF2-40B4-BE49-F238E27FC236}">
                <a16:creationId xmlns:a16="http://schemas.microsoft.com/office/drawing/2014/main" id="{5DAADA9D-D148-47FB-8683-1A1CF8714E15}"/>
              </a:ext>
            </a:extLst>
          </p:cNvPr>
          <p:cNvSpPr txBox="1">
            <a:spLocks/>
          </p:cNvSpPr>
          <p:nvPr/>
        </p:nvSpPr>
        <p:spPr>
          <a:xfrm>
            <a:off x="1658679" y="294257"/>
            <a:ext cx="5826641" cy="69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3600" dirty="0"/>
              <a:t>ITI Examination System</a:t>
            </a:r>
            <a:endParaRPr lang="en-US" sz="3600" dirty="0">
              <a:solidFill>
                <a:srgbClr val="901518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073E2BF-6049-458F-8A91-7985CF85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5" y="1229928"/>
            <a:ext cx="1276793" cy="129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4AB398-3B57-4EA9-A40A-FE355714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62" y="2760499"/>
            <a:ext cx="1276793" cy="1291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279AC1-0527-42C5-8533-E6C864991BEE}"/>
              </a:ext>
            </a:extLst>
          </p:cNvPr>
          <p:cNvSpPr txBox="1"/>
          <p:nvPr/>
        </p:nvSpPr>
        <p:spPr>
          <a:xfrm>
            <a:off x="2073349" y="1562986"/>
            <a:ext cx="162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Reham Essam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E49696-06B5-4B82-A58A-27E4878E30ED}"/>
              </a:ext>
            </a:extLst>
          </p:cNvPr>
          <p:cNvSpPr txBox="1"/>
          <p:nvPr/>
        </p:nvSpPr>
        <p:spPr>
          <a:xfrm>
            <a:off x="2073348" y="3056962"/>
            <a:ext cx="162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Basma Bssem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D33E85-1E49-4D10-938E-F9F7608F379D}"/>
              </a:ext>
            </a:extLst>
          </p:cNvPr>
          <p:cNvSpPr txBox="1"/>
          <p:nvPr/>
        </p:nvSpPr>
        <p:spPr>
          <a:xfrm>
            <a:off x="7070651" y="1562986"/>
            <a:ext cx="1733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Ahmed Marzouk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125C9D-8456-483E-802E-C15B832348AE}"/>
              </a:ext>
            </a:extLst>
          </p:cNvPr>
          <p:cNvSpPr txBox="1"/>
          <p:nvPr/>
        </p:nvSpPr>
        <p:spPr>
          <a:xfrm>
            <a:off x="7240771" y="3219336"/>
            <a:ext cx="162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Ali Omar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C0CB78-5F09-4A8D-8CFD-BB71A0DA2769}"/>
              </a:ext>
            </a:extLst>
          </p:cNvPr>
          <p:cNvSpPr txBox="1"/>
          <p:nvPr/>
        </p:nvSpPr>
        <p:spPr>
          <a:xfrm>
            <a:off x="4274288" y="4361239"/>
            <a:ext cx="2287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Mohammed Ramadan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2D839A0-AB44-448D-A866-C279C9746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86" y="2742962"/>
            <a:ext cx="1276793" cy="129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28B231-6767-4CE5-BBF1-1B89170F2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686" y="1229927"/>
            <a:ext cx="1276793" cy="1221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CD8EF8-2253-4A03-8F26-931CCEE5E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974" y="3806620"/>
            <a:ext cx="1276793" cy="11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Examples of Select, Insert , Update, Delete Stored Procedure</a:t>
            </a:r>
            <a:endParaRPr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A15632-2928-4D26-A0D2-38747948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3019507"/>
            <a:ext cx="8002117" cy="1819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05ABC4-DDF1-48C7-9EB8-5B83EB68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48" y="776037"/>
            <a:ext cx="8002117" cy="2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113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Main Stored Procedures</a:t>
            </a: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1EB71-D6CF-4D9C-9B4C-5115D5B0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4" y="368068"/>
            <a:ext cx="2857500" cy="17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Examples of 3 Main Stored Procedure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3B9D0-BD1A-4B1C-8C2D-3A765331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566541"/>
            <a:ext cx="4349864" cy="4438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10785-E564-458F-A2FC-269464152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923" y="566541"/>
            <a:ext cx="4464529" cy="44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113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SSRS Reports</a:t>
            </a: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BE1A8-C720-4388-8279-64DA7FBEB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7" y="215640"/>
            <a:ext cx="2796361" cy="46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68925-A75E-4EAB-B74E-D3375378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5" y="2254102"/>
            <a:ext cx="7867540" cy="264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357C6-A284-4DC2-99B8-F80DD30E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5" y="637953"/>
            <a:ext cx="7867540" cy="16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81D56-782C-4453-B0D4-8EEE2ED6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" y="637953"/>
            <a:ext cx="8080744" cy="208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8E55B-2CED-4A91-817C-5D8BD7025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7" y="2806995"/>
            <a:ext cx="8080744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E0D85-B5BD-486F-9268-BDEB4D17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1" y="2699340"/>
            <a:ext cx="8222845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54338-29F2-4356-95C6-A86FB8FF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1" y="540829"/>
            <a:ext cx="8222845" cy="22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3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37CEE-308F-4553-B61F-61C512C1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" y="637953"/>
            <a:ext cx="8181684" cy="2133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04D0A-82B9-4E9E-9FBA-5DC343A5E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1" y="2771851"/>
            <a:ext cx="8181684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1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5C293-75AD-40DC-BF16-AAD50C5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" y="637953"/>
            <a:ext cx="8250866" cy="1616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8DE91-B214-4F57-AAE2-55582D00A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" y="2303704"/>
            <a:ext cx="8250866" cy="25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1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SSRS Reports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7C23-92F4-4706-9EC8-DCE5D21C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4" y="637953"/>
            <a:ext cx="8247847" cy="160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69468-9AF1-4835-B05A-4E1A99D4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4" y="2243470"/>
            <a:ext cx="8247847" cy="27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>
            <a:spLocks noGrp="1"/>
          </p:cNvSpPr>
          <p:nvPr>
            <p:ph type="title"/>
          </p:nvPr>
        </p:nvSpPr>
        <p:spPr>
          <a:xfrm>
            <a:off x="212651" y="445025"/>
            <a:ext cx="8211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7"/>
          </p:nvPr>
        </p:nvSpPr>
        <p:spPr>
          <a:xfrm>
            <a:off x="720000" y="12513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0" name="Google Shape;450;p37"/>
          <p:cNvSpPr txBox="1">
            <a:spLocks noGrp="1"/>
          </p:cNvSpPr>
          <p:nvPr>
            <p:ph type="title" idx="8"/>
          </p:nvPr>
        </p:nvSpPr>
        <p:spPr>
          <a:xfrm>
            <a:off x="719993" y="27813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title" idx="9"/>
          </p:nvPr>
        </p:nvSpPr>
        <p:spPr>
          <a:xfrm>
            <a:off x="3667540" y="12445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 idx="13"/>
          </p:nvPr>
        </p:nvSpPr>
        <p:spPr>
          <a:xfrm>
            <a:off x="3667540" y="2744090"/>
            <a:ext cx="751552" cy="442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53" name="Google Shape;453;p37"/>
          <p:cNvSpPr txBox="1">
            <a:spLocks noGrp="1"/>
          </p:cNvSpPr>
          <p:nvPr>
            <p:ph type="title" idx="14"/>
          </p:nvPr>
        </p:nvSpPr>
        <p:spPr>
          <a:xfrm>
            <a:off x="6853242" y="1193613"/>
            <a:ext cx="73470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54" name="Google Shape;454;p37"/>
          <p:cNvSpPr txBox="1">
            <a:spLocks noGrp="1"/>
          </p:cNvSpPr>
          <p:nvPr>
            <p:ph type="title" idx="15"/>
          </p:nvPr>
        </p:nvSpPr>
        <p:spPr>
          <a:xfrm>
            <a:off x="6853242" y="27389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16"/>
          </p:nvPr>
        </p:nvSpPr>
        <p:spPr>
          <a:xfrm>
            <a:off x="301950" y="176904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ERD &amp; Mapping</a:t>
            </a:r>
            <a:endParaRPr sz="1800" dirty="0"/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17"/>
          </p:nvPr>
        </p:nvSpPr>
        <p:spPr>
          <a:xfrm>
            <a:off x="2685251" y="1769045"/>
            <a:ext cx="269927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Creation</a:t>
            </a:r>
            <a:endParaRPr sz="1800" dirty="0"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18"/>
          </p:nvPr>
        </p:nvSpPr>
        <p:spPr>
          <a:xfrm>
            <a:off x="5649834" y="1771265"/>
            <a:ext cx="324293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Main Stored Procedures</a:t>
            </a:r>
            <a:endParaRPr sz="1800" dirty="0"/>
          </a:p>
        </p:txBody>
      </p:sp>
      <p:sp>
        <p:nvSpPr>
          <p:cNvPr id="458" name="Google Shape;458;p37"/>
          <p:cNvSpPr txBox="1">
            <a:spLocks noGrp="1"/>
          </p:cNvSpPr>
          <p:nvPr>
            <p:ph type="subTitle" idx="19"/>
          </p:nvPr>
        </p:nvSpPr>
        <p:spPr>
          <a:xfrm>
            <a:off x="719952" y="334516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SSRS </a:t>
            </a:r>
            <a:endParaRPr dirty="0"/>
          </a:p>
        </p:txBody>
      </p:sp>
      <p:sp>
        <p:nvSpPr>
          <p:cNvPr id="459" name="Google Shape;459;p37"/>
          <p:cNvSpPr txBox="1">
            <a:spLocks noGrp="1"/>
          </p:cNvSpPr>
          <p:nvPr>
            <p:ph type="subTitle" idx="20"/>
          </p:nvPr>
        </p:nvSpPr>
        <p:spPr>
          <a:xfrm>
            <a:off x="2532506" y="3345166"/>
            <a:ext cx="324292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Power BI Dashboards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21"/>
          </p:nvPr>
        </p:nvSpPr>
        <p:spPr>
          <a:xfrm>
            <a:off x="6169550" y="3330444"/>
            <a:ext cx="210208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SSIS</a:t>
            </a:r>
            <a:endParaRPr dirty="0"/>
          </a:p>
        </p:txBody>
      </p:sp>
      <p:sp>
        <p:nvSpPr>
          <p:cNvPr id="15" name="Google Shape;454;p37">
            <a:extLst>
              <a:ext uri="{FF2B5EF4-FFF2-40B4-BE49-F238E27FC236}">
                <a16:creationId xmlns:a16="http://schemas.microsoft.com/office/drawing/2014/main" id="{B90A64A3-18D4-4A1F-AA67-5D5972A5CE1D}"/>
              </a:ext>
            </a:extLst>
          </p:cNvPr>
          <p:cNvSpPr txBox="1">
            <a:spLocks/>
          </p:cNvSpPr>
          <p:nvPr/>
        </p:nvSpPr>
        <p:spPr>
          <a:xfrm>
            <a:off x="3786620" y="394624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6" name="Google Shape;460;p37">
            <a:extLst>
              <a:ext uri="{FF2B5EF4-FFF2-40B4-BE49-F238E27FC236}">
                <a16:creationId xmlns:a16="http://schemas.microsoft.com/office/drawing/2014/main" id="{535E3729-D6E7-464E-99B3-424F0266D8B0}"/>
              </a:ext>
            </a:extLst>
          </p:cNvPr>
          <p:cNvSpPr txBox="1">
            <a:spLocks/>
          </p:cNvSpPr>
          <p:nvPr/>
        </p:nvSpPr>
        <p:spPr>
          <a:xfrm>
            <a:off x="3368570" y="44222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Application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113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Power BI Dashboards</a:t>
            </a: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BDAF9-0758-4CD8-A60C-E50D1667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20" y="273862"/>
            <a:ext cx="2721933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8D035-14FD-404E-A500-52F6B30E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3" y="668715"/>
            <a:ext cx="7717170" cy="43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C2CF7-4811-4B27-AFEE-B8498F11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637953"/>
            <a:ext cx="7787941" cy="44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9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4D632-823D-42B5-B998-63B99113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9" y="602092"/>
            <a:ext cx="7727803" cy="43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5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72E95-8DC8-4A1D-B102-66168EBB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0" y="723014"/>
            <a:ext cx="8071701" cy="42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8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98387-EB31-46E2-B905-C55F9DF5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3" y="637953"/>
            <a:ext cx="8056305" cy="42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Power BI Dashboards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E85C9-2F1E-488D-8DC3-C27F4424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9" y="744279"/>
            <a:ext cx="7972351" cy="41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3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113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SSIS</a:t>
            </a: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D839B-69A9-4104-8854-CEEBB2B3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20" y="216712"/>
            <a:ext cx="2721933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SSIS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78810-3ED9-40A0-9921-EB035D04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8" y="925032"/>
            <a:ext cx="8178683" cy="35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73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 of SSIS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474E-C234-4E5D-92C5-C9B2638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41" y="637953"/>
            <a:ext cx="4091493" cy="4129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F7562-EDB5-4F56-9EA7-876DF5C8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" y="637953"/>
            <a:ext cx="4091493" cy="41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600" y="1711842"/>
            <a:ext cx="4496700" cy="1628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ERD &amp; Mapping</a:t>
            </a:r>
            <a:endParaRPr dirty="0"/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279B4-D2F1-420C-B758-4E9FFAFC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27" y="350246"/>
            <a:ext cx="2695423" cy="44430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113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Application</a:t>
            </a: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7C320-E732-496A-B13F-1DD43E0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8" y="253854"/>
            <a:ext cx="2891613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8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Application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E9319-3F27-46D5-B921-D8A56A7C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1" y="591558"/>
            <a:ext cx="8325293" cy="3289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01BA7-DE3F-4470-973A-C0D4E80BD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1" y="2950261"/>
            <a:ext cx="8325293" cy="20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3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Application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0B9EE-4B53-4200-8049-06DFA55F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637953"/>
            <a:ext cx="7581013" cy="41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Tools and Technologies Used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E1CA9-0018-4490-A0EC-72C841FF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2" y="966007"/>
            <a:ext cx="908411" cy="838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558F6-3C8B-4E87-84BE-529CB804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148" y="3821755"/>
            <a:ext cx="1006018" cy="97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40AB6-0C91-4107-B9A0-39A0701D0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49" y="2383255"/>
            <a:ext cx="1006018" cy="859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B3C73-D1D7-4E7B-9665-5FC3FB771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148" y="966008"/>
            <a:ext cx="1006018" cy="838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E5BD5-B633-4EEA-9742-48A510918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653" y="966007"/>
            <a:ext cx="1006018" cy="838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AEF50-86C8-4BD0-89A3-0E55B23FD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42" y="3981709"/>
            <a:ext cx="908411" cy="970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E3FD33-33D3-437E-A4DC-A021418E7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742" y="2516891"/>
            <a:ext cx="908411" cy="726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8FB630-A65F-4B65-82BA-5C20235F59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2653" y="3876823"/>
            <a:ext cx="1006018" cy="9700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9117F1-192C-4E49-9F4A-41BB405D6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2653" y="2383255"/>
            <a:ext cx="1006018" cy="859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7ED665-63A4-4E73-9342-95FC66A8A8F1}"/>
              </a:ext>
            </a:extLst>
          </p:cNvPr>
          <p:cNvSpPr txBox="1"/>
          <p:nvPr/>
        </p:nvSpPr>
        <p:spPr>
          <a:xfrm>
            <a:off x="1269917" y="1010873"/>
            <a:ext cx="153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Design ERD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A3C9CB-5B0D-404E-B16E-3AA983A73215}"/>
              </a:ext>
            </a:extLst>
          </p:cNvPr>
          <p:cNvSpPr txBox="1"/>
          <p:nvPr/>
        </p:nvSpPr>
        <p:spPr>
          <a:xfrm>
            <a:off x="4165214" y="1010873"/>
            <a:ext cx="1537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Host Database ,Queries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2802C-12CF-409C-8282-19C29E31A9F0}"/>
              </a:ext>
            </a:extLst>
          </p:cNvPr>
          <p:cNvSpPr txBox="1"/>
          <p:nvPr/>
        </p:nvSpPr>
        <p:spPr>
          <a:xfrm>
            <a:off x="6798280" y="1010873"/>
            <a:ext cx="162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and Design Dashboards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6EB3E-FE1C-4165-9610-CE2A46AE74B9}"/>
              </a:ext>
            </a:extLst>
          </p:cNvPr>
          <p:cNvSpPr txBox="1"/>
          <p:nvPr/>
        </p:nvSpPr>
        <p:spPr>
          <a:xfrm>
            <a:off x="1269917" y="2647507"/>
            <a:ext cx="153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SSRS</a:t>
            </a:r>
            <a:br>
              <a:rPr lang="en-US" dirty="0"/>
            </a:br>
            <a:r>
              <a:rPr lang="en-US" dirty="0"/>
              <a:t>Create SSIS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E98FC-F953-4E82-A305-5D9041F2F2CC}"/>
              </a:ext>
            </a:extLst>
          </p:cNvPr>
          <p:cNvSpPr txBox="1"/>
          <p:nvPr/>
        </p:nvSpPr>
        <p:spPr>
          <a:xfrm>
            <a:off x="4165214" y="2516891"/>
            <a:ext cx="1331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GP 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7ADBB-2CAF-4FF1-8E0A-A6B62ED77F79}"/>
              </a:ext>
            </a:extLst>
          </p:cNvPr>
          <p:cNvSpPr txBox="1"/>
          <p:nvPr/>
        </p:nvSpPr>
        <p:spPr>
          <a:xfrm>
            <a:off x="6798280" y="2431030"/>
            <a:ext cx="179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Desktop 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A43AC8-9FBF-44C0-9578-3FF2C4B7A7C4}"/>
              </a:ext>
            </a:extLst>
          </p:cNvPr>
          <p:cNvSpPr txBox="1"/>
          <p:nvPr/>
        </p:nvSpPr>
        <p:spPr>
          <a:xfrm>
            <a:off x="1269917" y="4207982"/>
            <a:ext cx="142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Tasks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F752F-8C41-47A8-BFD1-028B0F75B2A0}"/>
              </a:ext>
            </a:extLst>
          </p:cNvPr>
          <p:cNvSpPr txBox="1"/>
          <p:nvPr/>
        </p:nvSpPr>
        <p:spPr>
          <a:xfrm>
            <a:off x="4098671" y="4114800"/>
            <a:ext cx="168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89982-BD42-462C-B92F-6DFE1E7A1B0A}"/>
              </a:ext>
            </a:extLst>
          </p:cNvPr>
          <p:cNvSpPr txBox="1"/>
          <p:nvPr/>
        </p:nvSpPr>
        <p:spPr>
          <a:xfrm>
            <a:off x="6879265" y="3981709"/>
            <a:ext cx="15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Meetings</a:t>
            </a:r>
          </a:p>
        </p:txBody>
      </p:sp>
    </p:spTree>
    <p:extLst>
      <p:ext uri="{BB962C8B-B14F-4D97-AF65-F5344CB8AC3E}">
        <p14:creationId xmlns:p14="http://schemas.microsoft.com/office/powerpoint/2010/main" val="1527542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9"/>
          <p:cNvSpPr txBox="1">
            <a:spLocks noGrp="1"/>
          </p:cNvSpPr>
          <p:nvPr>
            <p:ph type="title"/>
          </p:nvPr>
        </p:nvSpPr>
        <p:spPr>
          <a:xfrm>
            <a:off x="656741" y="93756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287" name="Google Shape;1287;p69"/>
          <p:cNvSpPr txBox="1">
            <a:spLocks noGrp="1"/>
          </p:cNvSpPr>
          <p:nvPr>
            <p:ph type="subTitle" idx="1"/>
          </p:nvPr>
        </p:nvSpPr>
        <p:spPr>
          <a:xfrm>
            <a:off x="1860696" y="1996263"/>
            <a:ext cx="2872003" cy="57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AE678-F3D1-4C0A-8A5D-D898904A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24" y="3097002"/>
            <a:ext cx="3944682" cy="1809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9" y="138223"/>
            <a:ext cx="376392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028D6-CDC5-467F-9AAD-CA1B7B53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98" y="273758"/>
            <a:ext cx="5862236" cy="4784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9" y="138223"/>
            <a:ext cx="2147777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Mapping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949E3-FDD1-49CC-9DF1-DA5E951B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2" y="978195"/>
            <a:ext cx="7623545" cy="3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>
            <a:spLocks noGrp="1"/>
          </p:cNvSpPr>
          <p:nvPr>
            <p:ph type="title"/>
          </p:nvPr>
        </p:nvSpPr>
        <p:spPr>
          <a:xfrm>
            <a:off x="3494599" y="1711843"/>
            <a:ext cx="544738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Database Creation</a:t>
            </a:r>
            <a:endParaRPr sz="4000" dirty="0"/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>
            <a:off x="3494600" y="88747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FB42F-912F-42BB-87E9-02B427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58" y="4029740"/>
            <a:ext cx="865242" cy="111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E26C3-3D5D-42C0-8A62-E0545BD2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7" y="287079"/>
            <a:ext cx="2785729" cy="46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9" y="138223"/>
            <a:ext cx="4327451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Examples of Create Tables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28699-33FB-4BE8-938C-A8CD4220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687129"/>
            <a:ext cx="4859080" cy="412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6039B-AD13-4766-A955-37F69C4E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85" y="687129"/>
            <a:ext cx="4550735" cy="41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4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9" y="138223"/>
            <a:ext cx="4646428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Examples of Insert Data From Csv files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42C2A-981A-4BF9-A175-6F1C75A6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64" y="552893"/>
            <a:ext cx="6249272" cy="44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44548" y="138223"/>
            <a:ext cx="7336465" cy="49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Examples of Select, Insert , Update, Delete Stored Procedure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E84F3-423F-4698-8047-B816A9B9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8" y="567942"/>
            <a:ext cx="7777133" cy="212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A2B813-6BBD-40D0-B233-E253B98D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8" y="2796363"/>
            <a:ext cx="7777133" cy="23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2282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Aid and Emergency Response - Health - 11th Grade by Slidesgo">
  <a:themeElements>
    <a:clrScheme name="Simple Light">
      <a:dk1>
        <a:srgbClr val="333333"/>
      </a:dk1>
      <a:lt1>
        <a:srgbClr val="F8F8F8"/>
      </a:lt1>
      <a:dk2>
        <a:srgbClr val="901518"/>
      </a:dk2>
      <a:lt2>
        <a:srgbClr val="FFFFFF"/>
      </a:lt2>
      <a:accent1>
        <a:srgbClr val="91B4B0"/>
      </a:accent1>
      <a:accent2>
        <a:srgbClr val="DFDE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193</Words>
  <Application>Microsoft Office PowerPoint</Application>
  <PresentationFormat>On-screen Show (16:9)</PresentationFormat>
  <Paragraphs>70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Lexend</vt:lpstr>
      <vt:lpstr>DM Sans</vt:lpstr>
      <vt:lpstr>Lato</vt:lpstr>
      <vt:lpstr>Poppins</vt:lpstr>
      <vt:lpstr>Arial</vt:lpstr>
      <vt:lpstr>Calibri</vt:lpstr>
      <vt:lpstr>First Aid and Emergency Response - Health - 11th Grade by Slidesgo</vt:lpstr>
      <vt:lpstr>PowerPoint Presentation</vt:lpstr>
      <vt:lpstr>Table of contents</vt:lpstr>
      <vt:lpstr>ERD &amp; Mapping</vt:lpstr>
      <vt:lpstr>ERD</vt:lpstr>
      <vt:lpstr>Mapping</vt:lpstr>
      <vt:lpstr>Database Creation</vt:lpstr>
      <vt:lpstr>Examples of Create Tables</vt:lpstr>
      <vt:lpstr>Examples of Insert Data From Csv files</vt:lpstr>
      <vt:lpstr>Examples of Select, Insert , Update, Delete Stored Procedure</vt:lpstr>
      <vt:lpstr>Examples of Select, Insert , Update, Delete Stored Procedure</vt:lpstr>
      <vt:lpstr>Main Stored Procedures</vt:lpstr>
      <vt:lpstr>Examples of 3 Main Stored Procedure</vt:lpstr>
      <vt:lpstr>SSRS Reports</vt:lpstr>
      <vt:lpstr>SSRS Reports</vt:lpstr>
      <vt:lpstr>SSRS Reports</vt:lpstr>
      <vt:lpstr>SSRS Reports</vt:lpstr>
      <vt:lpstr>SSRS Reports</vt:lpstr>
      <vt:lpstr>SSRS Reports</vt:lpstr>
      <vt:lpstr>SSRS Reports</vt:lpstr>
      <vt:lpstr>Power BI Dashboards</vt:lpstr>
      <vt:lpstr>Example of Power BI Dashboards</vt:lpstr>
      <vt:lpstr>Example of Power BI Dashboards</vt:lpstr>
      <vt:lpstr>Example of Power BI Dashboards</vt:lpstr>
      <vt:lpstr>Example of Power BI Dashboards</vt:lpstr>
      <vt:lpstr>Example of Power BI Dashboards</vt:lpstr>
      <vt:lpstr>Example of Power BI Dashboards</vt:lpstr>
      <vt:lpstr>SSIS</vt:lpstr>
      <vt:lpstr>Example of SSIS</vt:lpstr>
      <vt:lpstr>Example of SSIS</vt:lpstr>
      <vt:lpstr>Application</vt:lpstr>
      <vt:lpstr>Application</vt:lpstr>
      <vt:lpstr>Application</vt:lpstr>
      <vt:lpstr>Tools and Technologies Used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Examination System</dc:title>
  <dc:creator>Lenovo</dc:creator>
  <cp:lastModifiedBy>rehamessam</cp:lastModifiedBy>
  <cp:revision>26</cp:revision>
  <dcterms:modified xsi:type="dcterms:W3CDTF">2024-09-23T10:59:03Z</dcterms:modified>
</cp:coreProperties>
</file>